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DC85D-F2A3-41C8-916D-6FD2FD3E111A}" type="datetimeFigureOut">
              <a:rPr lang="en-GB" smtClean="0"/>
              <a:t>03/03/2015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23699-72AD-4346-8070-239C8BE64BF4}" type="slidenum">
              <a:rPr lang="en-GB" smtClean="0"/>
              <a:t>‹#›</a:t>
            </a:fld>
            <a:endParaRPr lang="en-GB"/>
          </a:p>
        </p:txBody>
      </p:sp>
    </p:spTree>
    <p:extLst>
      <p:ext uri="{BB962C8B-B14F-4D97-AF65-F5344CB8AC3E}">
        <p14:creationId xmlns:p14="http://schemas.microsoft.com/office/powerpoint/2010/main" val="88773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Activité</a:t>
            </a:r>
            <a:r>
              <a:rPr lang="en-GB" baseline="0" dirty="0" smtClean="0"/>
              <a:t> </a:t>
            </a:r>
            <a:r>
              <a:rPr lang="en-GB" baseline="0" dirty="0" err="1" smtClean="0"/>
              <a:t>remplir</a:t>
            </a:r>
            <a:r>
              <a:rPr lang="en-GB" baseline="0" dirty="0" smtClean="0"/>
              <a:t> les </a:t>
            </a:r>
            <a:r>
              <a:rPr lang="en-GB" baseline="0" dirty="0" err="1" smtClean="0"/>
              <a:t>trous</a:t>
            </a:r>
            <a:r>
              <a:rPr lang="en-GB" baseline="0" dirty="0" smtClean="0"/>
              <a:t> du dialogue commence 1’12 et </a:t>
            </a:r>
            <a:r>
              <a:rPr lang="en-GB" baseline="0" dirty="0" err="1" smtClean="0"/>
              <a:t>il</a:t>
            </a:r>
            <a:r>
              <a:rPr lang="en-GB" baseline="0" dirty="0" smtClean="0"/>
              <a:t> </a:t>
            </a:r>
            <a:r>
              <a:rPr lang="en-GB" baseline="0" dirty="0" err="1" smtClean="0"/>
              <a:t>faut</a:t>
            </a:r>
            <a:r>
              <a:rPr lang="en-GB" baseline="0" dirty="0" smtClean="0"/>
              <a:t> </a:t>
            </a:r>
            <a:r>
              <a:rPr lang="en-GB" baseline="0" dirty="0" err="1" smtClean="0"/>
              <a:t>arrêter</a:t>
            </a:r>
            <a:r>
              <a:rPr lang="en-GB" baseline="0" dirty="0" smtClean="0"/>
              <a:t> à 3’21. Le dialogue avec les mots </a:t>
            </a:r>
            <a:r>
              <a:rPr lang="en-GB" baseline="0" dirty="0" err="1" smtClean="0"/>
              <a:t>manquants</a:t>
            </a:r>
            <a:r>
              <a:rPr lang="en-GB" baseline="0" dirty="0" smtClean="0"/>
              <a:t> </a:t>
            </a:r>
            <a:r>
              <a:rPr lang="en-GB" baseline="0" dirty="0" err="1" smtClean="0"/>
              <a:t>est</a:t>
            </a:r>
            <a:r>
              <a:rPr lang="en-GB" baseline="0" dirty="0" smtClean="0"/>
              <a:t> </a:t>
            </a:r>
            <a:r>
              <a:rPr lang="en-GB" baseline="0" dirty="0" err="1" smtClean="0"/>
              <a:t>sur</a:t>
            </a:r>
            <a:r>
              <a:rPr lang="en-GB" baseline="0" dirty="0" smtClean="0"/>
              <a:t> le document word à </a:t>
            </a:r>
            <a:r>
              <a:rPr lang="en-GB" baseline="0" dirty="0" err="1" smtClean="0"/>
              <a:t>imprimer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8623699-72AD-4346-8070-239C8BE64BF4}" type="slidenum">
              <a:rPr lang="en-GB" smtClean="0"/>
              <a:t>2</a:t>
            </a:fld>
            <a:endParaRPr lang="en-GB"/>
          </a:p>
        </p:txBody>
      </p:sp>
    </p:spTree>
    <p:extLst>
      <p:ext uri="{BB962C8B-B14F-4D97-AF65-F5344CB8AC3E}">
        <p14:creationId xmlns:p14="http://schemas.microsoft.com/office/powerpoint/2010/main" val="290698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Ici</a:t>
            </a:r>
            <a:r>
              <a:rPr lang="en-GB" dirty="0" smtClean="0"/>
              <a:t>, la</a:t>
            </a:r>
            <a:r>
              <a:rPr lang="en-GB" baseline="0" dirty="0" smtClean="0"/>
              <a:t> 1 question </a:t>
            </a:r>
            <a:r>
              <a:rPr lang="en-GB" baseline="0" dirty="0" err="1" smtClean="0"/>
              <a:t>devrait</a:t>
            </a:r>
            <a:r>
              <a:rPr lang="en-GB" baseline="0" dirty="0" smtClean="0"/>
              <a:t> faire </a:t>
            </a:r>
            <a:r>
              <a:rPr lang="en-GB" baseline="0" dirty="0" err="1" smtClean="0"/>
              <a:t>ressortir</a:t>
            </a:r>
            <a:r>
              <a:rPr lang="en-GB" baseline="0" dirty="0" smtClean="0"/>
              <a:t> les </a:t>
            </a:r>
            <a:r>
              <a:rPr lang="en-GB" baseline="0" dirty="0" err="1" smtClean="0"/>
              <a:t>sujets</a:t>
            </a:r>
            <a:r>
              <a:rPr lang="en-GB" baseline="0" dirty="0" smtClean="0"/>
              <a:t> de religion et ignorance. La 2 question </a:t>
            </a:r>
            <a:r>
              <a:rPr lang="en-GB" baseline="0" dirty="0" err="1" smtClean="0"/>
              <a:t>parle</a:t>
            </a:r>
            <a:r>
              <a:rPr lang="en-GB" baseline="0" dirty="0" smtClean="0"/>
              <a:t> des </a:t>
            </a:r>
            <a:r>
              <a:rPr lang="en-GB" baseline="0" dirty="0" err="1" smtClean="0"/>
              <a:t>stéréotypes</a:t>
            </a:r>
            <a:r>
              <a:rPr lang="en-GB" baseline="0" dirty="0" smtClean="0"/>
              <a:t>/clichés </a:t>
            </a:r>
            <a:r>
              <a:rPr lang="en-GB" baseline="0" dirty="0" err="1" smtClean="0"/>
              <a:t>sur</a:t>
            </a:r>
            <a:r>
              <a:rPr lang="en-GB" baseline="0" dirty="0" smtClean="0"/>
              <a:t> </a:t>
            </a:r>
            <a:r>
              <a:rPr lang="en-GB" baseline="0" dirty="0" err="1" smtClean="0"/>
              <a:t>l’islam</a:t>
            </a:r>
            <a:r>
              <a:rPr lang="en-GB" baseline="0" dirty="0" smtClean="0"/>
              <a:t> (</a:t>
            </a:r>
            <a:r>
              <a:rPr lang="en-GB" baseline="0" dirty="0" err="1" smtClean="0"/>
              <a:t>Oussama</a:t>
            </a:r>
            <a:r>
              <a:rPr lang="en-GB" baseline="0" dirty="0" smtClean="0"/>
              <a:t> Ben </a:t>
            </a:r>
            <a:r>
              <a:rPr lang="en-GB" baseline="0" dirty="0" err="1" smtClean="0"/>
              <a:t>Landen</a:t>
            </a:r>
            <a:r>
              <a:rPr lang="en-GB" baseline="0" dirty="0" smtClean="0"/>
              <a:t>)et les </a:t>
            </a:r>
            <a:r>
              <a:rPr lang="en-GB" baseline="0" dirty="0" err="1" smtClean="0"/>
              <a:t>problemes</a:t>
            </a:r>
            <a:r>
              <a:rPr lang="en-GB" baseline="0" dirty="0" smtClean="0"/>
              <a:t> </a:t>
            </a:r>
            <a:r>
              <a:rPr lang="en-GB" baseline="0" dirty="0" err="1" smtClean="0"/>
              <a:t>d’intégration</a:t>
            </a:r>
            <a:r>
              <a:rPr lang="en-GB" baseline="0" dirty="0" smtClean="0"/>
              <a:t> par rapport a </a:t>
            </a:r>
            <a:r>
              <a:rPr lang="en-GB" baseline="0" dirty="0" err="1" smtClean="0"/>
              <a:t>l’ignorance</a:t>
            </a:r>
            <a:r>
              <a:rPr lang="en-GB" baseline="0" dirty="0" smtClean="0"/>
              <a:t> de </a:t>
            </a:r>
            <a:r>
              <a:rPr lang="en-GB" baseline="0" dirty="0" err="1" smtClean="0"/>
              <a:t>quelques</a:t>
            </a:r>
            <a:r>
              <a:rPr lang="en-GB" baseline="0" dirty="0" smtClean="0"/>
              <a:t>-uns. </a:t>
            </a:r>
            <a:endParaRPr lang="en-GB" dirty="0"/>
          </a:p>
        </p:txBody>
      </p:sp>
      <p:sp>
        <p:nvSpPr>
          <p:cNvPr id="4" name="Slide Number Placeholder 3"/>
          <p:cNvSpPr>
            <a:spLocks noGrp="1"/>
          </p:cNvSpPr>
          <p:nvPr>
            <p:ph type="sldNum" sz="quarter" idx="10"/>
          </p:nvPr>
        </p:nvSpPr>
        <p:spPr/>
        <p:txBody>
          <a:bodyPr/>
          <a:lstStyle/>
          <a:p>
            <a:fld id="{D8623699-72AD-4346-8070-239C8BE64BF4}" type="slidenum">
              <a:rPr lang="en-GB" smtClean="0"/>
              <a:t>6</a:t>
            </a:fld>
            <a:endParaRPr lang="en-GB"/>
          </a:p>
        </p:txBody>
      </p:sp>
    </p:spTree>
    <p:extLst>
      <p:ext uri="{BB962C8B-B14F-4D97-AF65-F5344CB8AC3E}">
        <p14:creationId xmlns:p14="http://schemas.microsoft.com/office/powerpoint/2010/main" val="373717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Activité</a:t>
            </a:r>
            <a:r>
              <a:rPr lang="en-GB" baseline="0" dirty="0" smtClean="0"/>
              <a:t> pour </a:t>
            </a:r>
            <a:r>
              <a:rPr lang="en-GB" baseline="0" dirty="0" err="1" smtClean="0"/>
              <a:t>débat</a:t>
            </a:r>
            <a:r>
              <a:rPr lang="en-GB" baseline="0" dirty="0" smtClean="0"/>
              <a:t>. </a:t>
            </a:r>
            <a:r>
              <a:rPr lang="en-GB" baseline="0" dirty="0" err="1" smtClean="0"/>
              <a:t>Reprenez</a:t>
            </a:r>
            <a:r>
              <a:rPr lang="en-GB" baseline="0" dirty="0" smtClean="0"/>
              <a:t> la </a:t>
            </a:r>
            <a:r>
              <a:rPr lang="en-GB" baseline="0" dirty="0" err="1" smtClean="0"/>
              <a:t>vidéo</a:t>
            </a:r>
            <a:r>
              <a:rPr lang="en-GB" baseline="0" dirty="0" smtClean="0"/>
              <a:t> a </a:t>
            </a:r>
            <a:r>
              <a:rPr lang="en-GB" baseline="0" dirty="0" err="1" smtClean="0"/>
              <a:t>partir</a:t>
            </a:r>
            <a:r>
              <a:rPr lang="en-GB" baseline="0" dirty="0" smtClean="0"/>
              <a:t> de 3’21 </a:t>
            </a:r>
            <a:r>
              <a:rPr lang="en-GB" baseline="0" dirty="0" err="1" smtClean="0"/>
              <a:t>jusqu’a</a:t>
            </a:r>
            <a:r>
              <a:rPr lang="en-GB" baseline="0" dirty="0" smtClean="0"/>
              <a:t> la fin.</a:t>
            </a:r>
            <a:endParaRPr lang="en-GB" dirty="0"/>
          </a:p>
        </p:txBody>
      </p:sp>
      <p:sp>
        <p:nvSpPr>
          <p:cNvPr id="4" name="Slide Number Placeholder 3"/>
          <p:cNvSpPr>
            <a:spLocks noGrp="1"/>
          </p:cNvSpPr>
          <p:nvPr>
            <p:ph type="sldNum" sz="quarter" idx="10"/>
          </p:nvPr>
        </p:nvSpPr>
        <p:spPr/>
        <p:txBody>
          <a:bodyPr/>
          <a:lstStyle/>
          <a:p>
            <a:fld id="{D8623699-72AD-4346-8070-239C8BE64BF4}" type="slidenum">
              <a:rPr lang="en-GB" smtClean="0"/>
              <a:t>7</a:t>
            </a:fld>
            <a:endParaRPr lang="en-GB"/>
          </a:p>
        </p:txBody>
      </p:sp>
    </p:spTree>
    <p:extLst>
      <p:ext uri="{BB962C8B-B14F-4D97-AF65-F5344CB8AC3E}">
        <p14:creationId xmlns:p14="http://schemas.microsoft.com/office/powerpoint/2010/main" val="275540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Activité</a:t>
            </a:r>
            <a:r>
              <a:rPr lang="en-GB" baseline="0" dirty="0" smtClean="0"/>
              <a:t> pour </a:t>
            </a:r>
            <a:r>
              <a:rPr lang="en-GB" baseline="0" smtClean="0"/>
              <a:t>débat</a:t>
            </a:r>
            <a:endParaRPr lang="en-GB"/>
          </a:p>
        </p:txBody>
      </p:sp>
      <p:sp>
        <p:nvSpPr>
          <p:cNvPr id="4" name="Slide Number Placeholder 3"/>
          <p:cNvSpPr>
            <a:spLocks noGrp="1"/>
          </p:cNvSpPr>
          <p:nvPr>
            <p:ph type="sldNum" sz="quarter" idx="10"/>
          </p:nvPr>
        </p:nvSpPr>
        <p:spPr/>
        <p:txBody>
          <a:bodyPr/>
          <a:lstStyle/>
          <a:p>
            <a:fld id="{D8623699-72AD-4346-8070-239C8BE64BF4}" type="slidenum">
              <a:rPr lang="en-GB" smtClean="0"/>
              <a:t>8</a:t>
            </a:fld>
            <a:endParaRPr lang="en-GB"/>
          </a:p>
        </p:txBody>
      </p:sp>
    </p:spTree>
    <p:extLst>
      <p:ext uri="{BB962C8B-B14F-4D97-AF65-F5344CB8AC3E}">
        <p14:creationId xmlns:p14="http://schemas.microsoft.com/office/powerpoint/2010/main" val="27554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Activtié</a:t>
            </a:r>
            <a:r>
              <a:rPr lang="en-GB" dirty="0" smtClean="0"/>
              <a:t> pour </a:t>
            </a:r>
            <a:r>
              <a:rPr lang="en-GB" dirty="0" err="1" smtClean="0"/>
              <a:t>débat</a:t>
            </a:r>
            <a:r>
              <a:rPr lang="en-GB" dirty="0" smtClean="0"/>
              <a:t> </a:t>
            </a:r>
            <a:r>
              <a:rPr lang="en-GB" dirty="0" err="1" smtClean="0"/>
              <a:t>ou</a:t>
            </a:r>
            <a:r>
              <a:rPr lang="en-GB" dirty="0" smtClean="0"/>
              <a:t> discussion en </a:t>
            </a:r>
            <a:r>
              <a:rPr lang="en-GB" smtClean="0"/>
              <a:t>classe</a:t>
            </a:r>
            <a:endParaRPr lang="en-GB"/>
          </a:p>
        </p:txBody>
      </p:sp>
      <p:sp>
        <p:nvSpPr>
          <p:cNvPr id="4" name="Slide Number Placeholder 3"/>
          <p:cNvSpPr>
            <a:spLocks noGrp="1"/>
          </p:cNvSpPr>
          <p:nvPr>
            <p:ph type="sldNum" sz="quarter" idx="10"/>
          </p:nvPr>
        </p:nvSpPr>
        <p:spPr/>
        <p:txBody>
          <a:bodyPr/>
          <a:lstStyle/>
          <a:p>
            <a:fld id="{D8623699-72AD-4346-8070-239C8BE64BF4}" type="slidenum">
              <a:rPr lang="en-GB" smtClean="0"/>
              <a:t>9</a:t>
            </a:fld>
            <a:endParaRPr lang="en-GB"/>
          </a:p>
        </p:txBody>
      </p:sp>
    </p:spTree>
    <p:extLst>
      <p:ext uri="{BB962C8B-B14F-4D97-AF65-F5344CB8AC3E}">
        <p14:creationId xmlns:p14="http://schemas.microsoft.com/office/powerpoint/2010/main" val="2129241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A5D2A85-52D9-4DFA-A61A-FD78A5DD3530}" type="datetimeFigureOut">
              <a:rPr lang="en-GB" smtClean="0"/>
              <a:t>03/03/2015</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E48C7BE7-4344-4D2C-AEA5-5EE344A68711}"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2A85-52D9-4DFA-A61A-FD78A5DD3530}"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2A85-52D9-4DFA-A61A-FD78A5DD3530}"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2A85-52D9-4DFA-A61A-FD78A5DD3530}"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D2A85-52D9-4DFA-A61A-FD78A5DD3530}"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5D2A85-52D9-4DFA-A61A-FD78A5DD3530}"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8C7BE7-4344-4D2C-AEA5-5EE344A68711}"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A5D2A85-52D9-4DFA-A61A-FD78A5DD3530}" type="datetimeFigureOut">
              <a:rPr lang="en-GB" smtClean="0"/>
              <a:t>03/03/2015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8C7BE7-4344-4D2C-AEA5-5EE344A68711}"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D2A85-52D9-4DFA-A61A-FD78A5DD3530}" type="datetimeFigureOut">
              <a:rPr lang="en-GB" smtClean="0"/>
              <a:t>03/03/2015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D2A85-52D9-4DFA-A61A-FD78A5DD3530}" type="datetimeFigureOut">
              <a:rPr lang="en-GB" smtClean="0"/>
              <a:t>03/03/2015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D2A85-52D9-4DFA-A61A-FD78A5DD3530}"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D2A85-52D9-4DFA-A61A-FD78A5DD3530}"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8C7BE7-4344-4D2C-AEA5-5EE344A6871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A5D2A85-52D9-4DFA-A61A-FD78A5DD3530}" type="datetimeFigureOut">
              <a:rPr lang="en-GB" smtClean="0"/>
              <a:t>03/03/2015</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E48C7BE7-4344-4D2C-AEA5-5EE344A6871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www.youtube.com/v/cRy0Ki4rFNI?version=3&amp;hl=en_GB"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mtClean="0"/>
              <a:t>La France multi-culturelle</a:t>
            </a:r>
            <a:endParaRPr lang="fr-FR"/>
          </a:p>
        </p:txBody>
      </p:sp>
      <p:sp>
        <p:nvSpPr>
          <p:cNvPr id="3" name="Subtitle 2"/>
          <p:cNvSpPr>
            <a:spLocks noGrp="1"/>
          </p:cNvSpPr>
          <p:nvPr>
            <p:ph type="subTitle" idx="1"/>
          </p:nvPr>
        </p:nvSpPr>
        <p:spPr/>
        <p:txBody>
          <a:bodyPr>
            <a:normAutofit/>
          </a:bodyPr>
          <a:lstStyle/>
          <a:p>
            <a:r>
              <a:rPr lang="en-GB" dirty="0" smtClean="0"/>
              <a:t>Nous </a:t>
            </a:r>
            <a:r>
              <a:rPr lang="en-GB" dirty="0" err="1" smtClean="0"/>
              <a:t>allons</a:t>
            </a:r>
            <a:r>
              <a:rPr lang="en-GB" dirty="0" smtClean="0"/>
              <a:t> </a:t>
            </a:r>
            <a:r>
              <a:rPr lang="en-GB" dirty="0" err="1" smtClean="0"/>
              <a:t>voir</a:t>
            </a:r>
            <a:r>
              <a:rPr lang="en-GB" dirty="0" smtClean="0"/>
              <a:t> des </a:t>
            </a:r>
            <a:r>
              <a:rPr lang="fr-FR" dirty="0" smtClean="0"/>
              <a:t>aspects</a:t>
            </a:r>
            <a:r>
              <a:rPr lang="en-GB" dirty="0" smtClean="0"/>
              <a:t> </a:t>
            </a:r>
            <a:r>
              <a:rPr lang="en-GB" dirty="0" err="1" smtClean="0"/>
              <a:t>modernes</a:t>
            </a:r>
            <a:r>
              <a:rPr lang="en-GB" dirty="0" smtClean="0"/>
              <a:t> de la vie à la </a:t>
            </a:r>
            <a:r>
              <a:rPr lang="en-GB" dirty="0" err="1" smtClean="0"/>
              <a:t>française</a:t>
            </a:r>
            <a:r>
              <a:rPr lang="en-GB" dirty="0" smtClean="0"/>
              <a:t> – </a:t>
            </a:r>
            <a:r>
              <a:rPr lang="en-GB" dirty="0" err="1" smtClean="0"/>
              <a:t>Débat</a:t>
            </a:r>
            <a:r>
              <a:rPr lang="en-GB" dirty="0" smtClean="0"/>
              <a:t> </a:t>
            </a:r>
            <a:r>
              <a:rPr lang="en-GB" dirty="0" err="1" smtClean="0"/>
              <a:t>sur</a:t>
            </a:r>
            <a:r>
              <a:rPr lang="en-GB" dirty="0" smtClean="0"/>
              <a:t> </a:t>
            </a:r>
            <a:r>
              <a:rPr lang="en-GB" dirty="0" err="1" smtClean="0"/>
              <a:t>l’amour</a:t>
            </a:r>
            <a:r>
              <a:rPr lang="en-GB" dirty="0" smtClean="0"/>
              <a:t>, le respect et le </a:t>
            </a:r>
            <a:r>
              <a:rPr lang="en-GB" dirty="0" err="1" smtClean="0"/>
              <a:t>racisme</a:t>
            </a:r>
            <a:endParaRPr lang="en-GB" dirty="0"/>
          </a:p>
        </p:txBody>
      </p:sp>
    </p:spTree>
    <p:extLst>
      <p:ext uri="{BB962C8B-B14F-4D97-AF65-F5344CB8AC3E}">
        <p14:creationId xmlns:p14="http://schemas.microsoft.com/office/powerpoint/2010/main" val="307006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0" y="0"/>
            <a:ext cx="4668792" cy="1442674"/>
          </a:xfrm>
          <a:solidFill>
            <a:schemeClr val="tx2">
              <a:lumMod val="10000"/>
              <a:lumOff val="90000"/>
            </a:schemeClr>
          </a:solidFill>
        </p:spPr>
        <p:txBody>
          <a:bodyPr/>
          <a:lstStyle/>
          <a:p>
            <a:r>
              <a:rPr lang="fr-FR" smtClean="0"/>
              <a:t>Quel est l’intrus?</a:t>
            </a:r>
            <a:endParaRPr lang="fr-FR"/>
          </a:p>
        </p:txBody>
      </p:sp>
      <p:pic>
        <p:nvPicPr>
          <p:cNvPr id="4098" name="Picture 2" descr="http://t1.gstatic.com/images?q=tbn:ANd9GcT_M783ReYFPwB2K3PYJd9rFtILYfXelIn6AIFPDH7oMipAK_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294"/>
            <a:ext cx="2637435" cy="12698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UFRUVFxQVFRcYFRYWFRcUFBQXFxQVFRQYHCYeFxkjGRUUHy8gIycpLCwsFR4xNTAqNSYrLCkBCQoKDgwOGg8PGiwkHiQpLCksLCkpLCwsKSksKSksLCkpLCwsLCwsKSwsLCksLCwsLCwsLCwpLCwpLCkpKSwpLP/AABEIAQAAxQMBIgACEQEDEQH/xAAcAAABBQEBAQAAAAAAAAAAAAAFAAMEBgcBAgj/xAA/EAABAwIEBAMFBgQGAQUAAAABAgMRAAQFEiExBkFRYRMicQcygZGhFEJSYrHBFSPR8DNTcoLh8bIWQ3ODkv/EABsBAAEFAQEAAAAAAAAAAAAAAAQAAQIDBQYH/8QALxEAAgIBBAAFAgQHAQAAAAAAAAECEQMEEiExBRMiQVEUYTJxkaEzQnKxwdHhI//aAAwDAQACEQMRAD8A1O1Y02pm/sAR7tGbZqBTqmprEWFyiHfUOM7RSRYAcq4LfzaCrc9ajpUHwhmqvbXAdHWuSIKLIkU2vCutWNlkRtXXGBV3kqQN9W0ymXeEigjmGwrSr5dsUHftRNUTx7TV02slXJWDYEmKPYNg8cq9N2ozCrThtqAKWLHuYtZrWoUQmLCDRD7PFSvDpKFWZNIqZgSzObIeek5tVS4148bsfKAFunZP3U9Csj9KzS89oV9cE+coTrCUSkajTbX5ms+Hh+SbvpEm0jdbD3qKV83q4xu0AQtQI5gkE6c9aOYB7Z7htQDwDqNJnRe34hv8RXRYI+XBRZTNNuzc1VGVQ3hzi+3vkSyrzD3kHRY+HMd6JrFC+IfwxongUq7SrnS05XaVKkhHaacbpyu0RCaEnQOXaa0qnlFKi1Is8wfZOlOVAs7qRUsLrVxZEog04tMauVwKBO3nnoliFzyqt3S9ZoHLbdo0tJhtclkt7zSpXjTVUtcQ09KmM4nVkcnAsmkafAWuCIoHfOa6U5cYmIoDd4mCoR1qGWVoL0umlYUsVSqrXaK0ql21xCqNWuJDrSwy28leswyl0WIqodjOJ+EjTVajlQO8TPoBUd7FABvVA4r4mP2oI18renWVzJj0AorzN8qM1adpWwVjvD6X3MxPnVqqTOv/ADQ7+CKbUBk1+7z9RRC2cObedf1o6hemutPLI0GLTxpFff4bKk+aEkjaZNCLjhlI0gf9Vbri7VyE0GurqT3FRjNljwRXZXlIXZq8VpRSRsR1rUfZv7RxfgsuwH0CeziB94dxzFZPjl5MJ5E0J4WxI22JWzgJEOoCu6FnKofJRqzLjWXG0ZmRJS4PqmlSFKuaEKlSrlIc7SFKlTJ0xHaVcpVfvYxUbTGQnQn5UR/jojQK+VVRy5A1ArqcTI5UdGTR0f0Ca6DzmIFXI1Au31dKjtYlXcQuSU6VYnZOOBwaVDaHT86b+2EUwFwKgvXVQmH48N8BR10qG9DVaLSe9Ju60qO+7NVKQTjxNcB9tUmf3qfbOUAtLrSprF7ViYDlwvoOOvaVl/Eq8uIqUswhLaVE76ZYAj1FXp6/FU7iNgXLp8EhSihKTIOUKSpR16jX6VbgfrMnV4nHGBbbjq3S4Cc6fhM/0q0s8XMKQpUgwM3eOwqkL9nr5WoveYQYMhOvbtRDhvhZDXiqUM0I35CdKLyRhXABinkumibintHtwISlWvMUPtOJWXPurA6kVC/9Ch33JmRPMa0Qs/ZzctJkPBOux1SR0y0koVwJzyp89Ay/tvvjzJ105xQpKQp9r/5G/wDzTVuewcpSZ6ctp7VVbO2P2hBGqULSpZ5BIXJ+gqcXwDZIty4Pq0Uqi4Virdw0l1lQWhWxHyIPQg1LrnHCnyROUq7SptojlKK7SpbfuI5XK9Uqjt+4jLHF11ozTIMzUmyTrWmmjupUokwW3ak+jy1KSuKZfd02qDdAKm2wS4aFXS6I36zOgoQ+knlTbrNnTr3Z7acpxszQ9vNUhhwioMJnj+CelcUheio4ekVEW2c1SiVRxJ/iCL133oaziXguOHKBnOn1k/GpIZJIk0C4mIQtKeomf2ovEqZj+LRisKa9mWhq7zglRnTT5TUJnG2kMuJKhKt9RvO01Awm7GSTrOkdZFQ3eBUK18wkzlBMa0RFfJgOTa9JYOE3Yzg6ggEHlpsal3uMZeciaH8NWrdslSJVJ0IJMAc4objzg1APOqpRdk7SjyLF8dKkwPhQfBMOWsleUKQVErBMbaA94JofdXkbbirNwzdEMhKE5lrMAcjmVIHxNTtqILCpZL+DX/Z/YeFYtpjLJcVH+pZNWOolgz4bSEfhSlPyGp+dP565zJqYuTB5K22O0qaz13NUVniRocpU3NdzVLzkKj3SrxmpUvOiKjL3rYpkivdqsiKJvpHOojjaTtvWgmzsVk3KmP5x1rpIjeharjLoab/iGmlToksDfQ+/E1EeZ0pIck06oVBhMU4AV9ME0ykmilzazXqyw3TWmXId50VG2DmUqqS0yZ1o23YgU67h4I0q6qBJaxXQJdagChHFdlntFqjVBSoHnEwdfQz8KsDloaZvUpDLniaICFZzyCYg/rU4Se5UDahxnhcWzMWblYaMEyM3/iYiq81irqdlrB6hah+9HLF3XLM68+Y7/CuJ4Ud8U5GlOIKiAUiY5jN00I3rWi1G7OJUZS6YsL4keXIUoqUPvHU/HrUzE70mJM6CknBiypQUgoUYEGJ/EdvhQ/EHdfpVMqlLglk3QVMiPPa719Aez7h5hqxtnvCT4qkFecjzQpRjX/TFfO2QlQrfuFfaFZPMNW6XPDdaQhsochGYoEEoOypjrOtV6mDeN7SOF3Lku/2mm1XdC13dMquK5N4XZqx0wcTc1MaXNV9hZNFrV2oyxOJRmxbeifSrgNKoPgDO0q812o2xGd3j8VDTcxUd+6zUyXK6JUd1jw0uR24emoK3QBTxTOgrw7YGKdsKgox4Z6trmaJNKoJbtEGjNuDHKo9leoSXJ6UO1TLJwZYGp2gb1Ps8AWoa5U9ZOsdY3oVjV83an+TeIDgnyoZD5J6K1hKfTWisWllN+rhfLMXPrItOMPU/hBC/Wi2SFPkpKtUtISXHl/6WxsO5gUOb4ieuPLY2K/zO3QKUJ/2ggH5n0qKjGW1oW8l9TK1Afab1xGU/lZYRJyz0HIVHtrht4BLmLLeQohKGmkqLqydhkH7itjHgxwXphu+5h5J5Zus2TZ9ubDKeJRaSHXk3j+wZZZbDaVdMwEk/H4VnvtL4qu3P5bgQ004nN4SCiZSf/cKTmnnCorasG4Ot2GhDfhyPMSqVnspY29EkVm3to4St27dD7DaEqSvK4UAAFKhAJA6Kj50RiXquVfkgHPlxVtx3+bfP6GXpBBQofeg6bVZ2+JUIEqU62uAlWVJIXlEAg9YiqxhzuZvLzSZH7UQTiwCRIlQnf6Gs/JH1NP2Lsc3j5XuSHbxx5WcJVlE5SrczuTQd3RxWblRVfFkN5YG31qvpBcUe51qMY1bZVlnvaSHmRJzfAelHWMBQtsLWPKdM4kQobgnrtvQ1DUACtQ9muF+JZ3GcDKXGwmdpCTmj4FNXYnciM4bY2DeEsVdt3BaPKK0EFVus6nTUtk+kkVdk3g61lfGd4bW5abSQS0sOgKE5RySeoI1jpWg3eNlxLRbYS4HQMqgl1g6jq4nJ6amaH1Ph29+ZA09FrY0seT9bDtrc0Yt3qq7ds4gAltxM7hQ2j8yZSfnRWyfrGz6dx4kg/NCE1cHZZmXKeoWw9U5pysXLHazIyQpjtKlNKqSoyRxEUmRNOvJ0plvSugi+Tv1K0S0NgU4BUdS4qXhlqp5WVPqT0HWiIxcuED5JKEXOT4R4YwxS1+UCAJUo6JSOZUeQp9byEBBbzqzn+XlH856P8pJH8trq4dY2ivWMXHiL+ysiWWz/ADjMJddAzZFL/wAtI8yz6CgqsfdddWzh8KcOj14oQkDo1yQgbAfTnW3g0UcfL7/ZHK6rxKWb+n495f8ACTjT7bQH8QfU3mPltLYyozzdUNVE/iNcYsr5aArDbRi0bUN34U+sdVTOVJ6Ud4R4GatleM6fHfPmU4qTqfwg7ep1q8WrROvxor0Rd1b+WZk9RlmqTqPwuEU3CeEn1ALxJbVwoCGmkoHhIKveVlgZl8pjQVY8I4Rt7dRcat2kOK3UEgH/AI+FFXlhOoGZXIUylLq9ZCRUXkbBjl5haVp1lR6k/SOVA+JOE27m0dYjLnQcp5pcBlJ+YFG/4c5/mV5XbODUkK+hpkyPR8oP4Q7bqJKT5VFCwREKT7wrlwxmTmTX0zjfDbN20pDiB5t1AeYK5E9Y61hfFHBFxh7hlJU0o+VY91X9FdqGyKTds04OGVbYqvt/opaLRRO1FLW0KRtRW1QFCUxT1rhq3XAhCVKUTASBr/1VDnKTpjrCocnrBMDW8tKUpKiowB3NaXxLireEWKGEQp4hRCR95xXvKP5R+wFTsNw9nCbVTz6k+IE9jHRKOqjtVX4P4fdxa8XeXIPhg+UHbTVKB1A3PU0RjW1X7kHWTl/hXb/wjLXMNuLi4AhTjzytoMlR/QR8AK+peH7JDVqzbFUlttDZCuZSkAkTuJmvNrwsy08p5tpPirSEqWeQAiEjlMCYog9h+ZMKCf770TvbjTAsri5ejoq2N8D5llbNzcWyjuG1ktn/AOsmB8KhJsHrZoquHUuhKky6EqSch0KloSCJBjUcqtgacbEGXEd/fT3B5jtXgt8xqDSmo5Y7ZoWLLPE7gwNh9+haczbiHE7SlQI/qPjRFu6obfYS0FlxKQ25tnR5SeygNFD1qAvEcpg71zfiXh0YLdB8M2dLJ6q01yi1N3XelQO2vJFKueeEulpuSGcOke7UdzAlEaVe/sielL7ImNqLUpkl4nKPRmn8GdKgkCSTAq22wbskeHuYCnXN8pJEZvwiJPwo1aWCUrJjUCqBjOLpBuG1mAfFkfeU4tagkf8A5SgeldDo4+Vj8yfbK9Tq5az/AM10u69xcR2C7xQbaIRbnV5xPvOeb/CRHLSSecjfai+EYS2ylLbaQkDYd+pPM967w/beHatIO4Go9Y3p592D0rYlkckrMKqbQYsG80Dv+lELq6KYQjVR+nc0DTjKWdVHVatB6wKKM3aUgrOpVt19KZkLHrbDNcyyVK9dKIgVEtipXmVoOSf61KBqJJHa4aU0qcc8LZB5VFvbBDiFNuJCkK0UkpkEVNrzNIjdO0ZZinsbQHPEtHCBPnac2UJ1CXI8p7kGrHh+HNWqIYYWHDoZTmdJ6TtHeQmrW4uojTasxPKkoR+Cyeac/wATKU77OXb18O3zmVtJlDDZk+rjnNR7DTl1q9WVghltLbSQhCRCQBoP61IBr0KeubISyScdt8Dfh9Sa9Bv1qJe4shpSUq0zGJ5RzM9v3qX4vTWmu+EQGlNjvUVxGWSNjuP3Henrpat5AFB726jmTUuhuwZxHeBsHX0quWS/FAV6j5H/AJpvjC8Kgkdz8qa4ZX/LPZX7ChNbzhZqeEzaz8fDLHbW8ClUf7bHOlXMuHJ0bhNuy/KXFNXV2EIKjy27nkKE3WKSYmvTyFOpAGo3q7R4XlzJPo5rNjeOG5g2yx9YuAHFANuSlRP3THkg8gTofWveLYQlT/iBLeVXvkjUZQIWlW2oAB9AaZxTB0eGUuRChBHPUVDvFqU2lkHSAI6IAgSa6pxjVMz4TlHrs7hmKh25Xl9yMqe4TzFPYtmE9CP7IqPa4QWSkpG0VZn7Zst5nNOnf0qL5JdFNvcUSFNZklQbKDEbqUIB7gE/SrvZW8hKlQABuTFZ3xHxA0ypC1DSUADvJifQxU/A7526V4jhJT9xOyUp5qI/rSIPg0MYi2TAWkxyGv6U6L9PKT6Cg1pciISAE+kTRRpRAmIHfSnoex5V0QJKYA3JIGnU0Kwfixq5eeZRIWyQFBQiepT1HfuKo/GHEouQ42FOlogI8NLQJzmCHAsElRSd0RpqDvUHBR4Ny1cBbqS0lLSyW0y+3GmZIXooJhJ3IyiQI1uWNVbIuXJsU15Uai2N+l5tLiZyqEiRB+NPZ6roccCaWUV48SuZ6Qj2RXCYrzTN80VNrSDBKVAH1FMxFfYx1D7pK0oQ0mPDcWSFlWbywCNBoT8qsZXWKYiXGnFtrzSCYJCsoKZ3ImJ/UCtK4OuVqsWVLmSnnvEmJ+FVYZuTdoeYZfQCNeVCLlPQURXdAc6rOM4vcCQyymB95St/QCiGVAniixJynTcz203NQMI8rZjmokem0/SorF1cXbhQ5CQZHl5wZ1J5UWxKyDSUJToQgZh0I60Dr78nj5NrwWnqKfdEJ10zSppM0qwLO5SSNEssIQVnxJ02E6UZfcQhuREDbpNdUwmSVREUFfumXSpCFpWpv3o3g/rW/pIKMfuedanLKbt9AoNqdclWo1PbtRG3w0DzGAOZNNN3rbUlQlXJPOORNCcSxRTm50/CNv8Ami5OgaMW+idi+MNBMIMn8WsA1WcVvnHEhWcmDOWYBA5V24vI9KD4u4otgIBKjIHbbWqbst2pEe7w/wC2LYhIyAqJBMTEc/UGrrbXhSA2GQUJgQlUDTaTzFCeF21NlOZAKAmDIkg9vl9avZdSEjIgKJ2EVOCK5DFo84RORllI3Vqoj0nnT7SkKOpW8eqj5R8BpTAtVKILsxySB5R8BRBpCAmZKUjcxA+FTIkq36AAegivZI7GoIuSv3ZSgfNVew7TiJOeNopt2TtTDt1lBJ2AJPwFYzjfGl3cqy5lNpJAS2jMk7wMxglWs7n7h7VOENxCTo21hRG9PhVQLBGRtCSSSlKUkkzJAAJJNZ1ee0C7duVJtQCgFQQkN5ypKRqowDvIVygQOeijBy6H3UarnqocXXY8QjxMigloIhRSZUpSlxHUJAnlm5VX3PaXdMR47CBvuFIJiZiT0HT9RV5tblu6YQ4psQtIVlUASJ3BpSg49iUkyi2eJPlZS26lSHYC86QvMJgqJGu2b5Vd8McKmW1KgEoSYGgEiYA6ULuuD7YqzoQtteoCmzGhEHQyNqNMsLAASkwAAJ6AQKiqQzI126DpIB/NUGCmVKKco6GaMPtZElbzjaUjcrCQB8TWZe0X2nW6WVNWrqFrgpGTYE6SSNKe0hqsH4rx0ESloJRG6+nQDqrtVnZsZQJk6AydSSRue9YJhhU/cNpUZ809oGp/Svoe2WQ2md8qZ9comsrxFuUUbvhXplKu6If2OuURFcrG2HQ+ay44k4CCDzrOeI8fFottSEpK88kbfyxuJ7kirjdXcisc4ixMO3K1SCkHKnpA3+taeOTlPcc8sahj2tdl+wzG7O71SstOndDnX8p6V6xHCnUSYkdRqPnWX3DRIzJPw/v9q94dxM/bkQsqHRRKh8J2otZr7Bnp2l6WW9/QyacRblTJUlQBnygzqSNgBqdYphjH230BQTKo8yfwn40V4Zww+J4i/NzSmdB3q1NN0UShJLc1wE+HcIUlgBRJUfe/1Rr8KJ22GujVJI7cql4fcuJ0CAY35b85p+9x4pEJT5ufY1cuEUPk4ApAl1fokbmvCQXVSrRI2HIDvURFs4uXHVBKRqSToBQq+40bT5WkqUjmuQM0dBvFJySXJKGOU/wosi35OnujSvaEaSTAHOqo3xoiRLSyOxFEm8aFyYTKUjUIO59etNHJF9MeWGcVyidd3yUIUufKhKlEnokST9Kx3g+3N1iSFq/Gu4XO5jzDcbZsvP7wHKrz7Rb9TVkpI0U6UtiOSSZUQOekD40P9j2BSHnyIkhtJPQeZRBgaapH+09aKhxBsGly6LXxdiRYs3Vg+YpyJP5l+We8STHaqz7LMPCPFfIlf+Cn4HO5y/Eah+17iSFNWrOpEuLg6zsgDvAc9J9KtXDOGiysUl0geG2XHTt5ozL/AKfCl1CvkbtlH9pOJruL5thCvcCUCDP81wgmQDy8g1HU8q0mzZDLSGk+62lKB6JEVl3Ajf2rEVXBEpSVvEn/ADHDCAdTqAoemQd61MrFNkfURI8OYk6NEwnuRP0qM74qveedPZACalm6I2A9TQ29eURKrhKB+VMmqhwFxhc+FaPqKVLUltR/mrzpTOglO2bXQV88Gtk9pF6tNkQlS1IcWlBUoZZGqjCf9u5rJG7STUZSS7LsaO4Y6tLiSgwoc+nImt04fxTxLdCpnQa+m9Y5bWqU8vnWgcC3qlNrR91J00jkJ/Ws7VNTj+Rt+GenLtfuXlN6I1pUBddM0qzuDqfpEyXjmMlLCiFmYyj1NZr4yeZq++1DDvBtUqToSsfoZrLWnZiT39TRuBek5bVZIua29BlLO2UmfU00ttU9Rz/rXm3d0qSQCP0H01NWbSpS4LHw4UBASCMypKuv9xVssr3w1DKQoCNJBNZabfXQxHQmvLSl6jUD1g1bjeyyOpk821LilRuNvxAF+TMEEiJ0+VPtPMMJK3XUCO4KiegSNTWJDyiST6zTlu8O5Pr+9XeaDLT/ACy48UcaqulZEyhkbJG6u6z17VX3b1vRIV666ihj1xC5MQNcu9eri9acgFEHsMp+FDzluYbiSgqRNQpafcekdFJ/eas3ATjy7kl1ScqUHIE/eKjBJnaBVJQEAQlxz4wr+/nVs4GYWFrV4g2yiBEA6n47VLErkUamVQY/7UbhBfaSsqhtBMBKiMzhg6gETlHw9TV04Ys1osmm48NOWVQIKlrOZUDkJNTLNpIGwJ9JJ+NSlP8APnyHStFzuKiZPvZjNw+2rElO3JKWUPnMIzHK0YSkJB1EobnTmelHePeOmrm1LVus/wAwhJGVSSET5icwAkkRv16VdrrgW0uFlx9hClHUmCknucsSagr9k9kVDIHEJmVJ8Q5SPwwdYIJB15nrVm+Lq/YamCfZvgPg2gXrmfPiGfwbNj0iT/uq2rayjzEAdaIi0yJCWkjQQCdAkAaUMurVM/zHC4rkhI3NUydux64BtxcMn7y1dkz+opi0bzqhhBPUqHlHqTR0YaIzvlLbY1yaDT8x/am1XxeTkYT4bW2aMpX2Qnp3pkKjOPatcAhq3HmyytahzV7oj01rOGbODrV/9qDYbfbSNshHyUKqTdqVjy6kcqHzLkLw9A5bZkARFWzgV3IpxPUA1Wbq1WlQC0kT30orws4RcgflUPpQuVXjZo6OW3URLe+7rSrim5pVkcneKqJ/tsJFsyR7viKCvijT9DWHrdjUV9A8TsG9t1sqTEwUq/CobGsCxvCnLd1TbghQ+RHIg8xWvp2pcHAarBPGk6OsYgRz51MaxaAR2oBNd8U0S8YGptFjVipP98qcRf6yTof2qteOetP2dm46YQCfoB6k6Cm8oXml5SsKCSVaHQnQ1EuMqSYIPcf0oP8AY1JELdJjkkk/WmHBBkKV8ah5b+Sx6mPwGxeITqSJr1c4227CClJA3nT5HegCLfOdVHtpvRrCMMRGiAojfNr9KlHC2N9VXR1aWVEJQVpP5VyPkZrR+F2g22AgEDeSZJPUk7mqkhlpBCsic3QAD5mrbgyioAn5cqujDYDZcnmFvtrjSiDT8UDt3NqItXAFSspYSTck716LxOxqIl+aXjVKxIfdQAJddIT+EaE9utRf4kra3aSkc1rB/wCzXpO8gJn81OOsqUPM4I7bU4rBFwUzmuHfFUNk/dHomnTijohagltEQkH3iOw5etOOPsNGGkeM7y/CO6jyoRfqk53lZjOw5wdEJH4f1pCop/tKwx17w3m5XlScyRvClSFDrVVwPFmm0EuKIM7ACfrWmY/xQ2w2glMuLBIH3UpBKRJ5nTaswx2+YcUVFKJUZOUQSfQUFkk3JpmrDHCMIyi+fcMWt+H1eXKWwBqoa5ugFTXLRpDqHRCCneNlDnKarFpeOKSEMtlKeqvKP61ORhxP+K8kdQn9JNVSCcbVppcrkv7VgpQkCQYI7g7GlVo9ndw3c2gA1LJDRPXKkQfkRSqn6VvkOl4w4umgIq4VEVXsQw/OTmSlW+6QY9JFXv7AKipw0ZjpVLTD8WqhG+DLrnhZlZ8zSfh5f0r0xwHbTJQqOmY1db/DgFaU4zZeWorLNfzMKyR000pbF+hULrhG0Q0rK0M2WQSSTI9aqgYWCUjQbwNq0jEG9cp5yPnQi5wgSIHIVo6WTlF2cz41ihjlBxVJopFzaKiof2JR2FX/APgmY6ip7WApSknLRNGFwUC2sVjcVYsLw1RBUnfYj96lPWWu1GsAsxPRX0NJMYBtYdrqPMDqKs2Gtx2ow7gQWnMkDMNx+1Qk28KghST8xSYwSt1DmYqc3eNc1CoTSWwPMqnksJVqnanQxNFy2fdVTiXkDc1BbdjdIIogy0hXUdqlY44hxoiZNDr29RsmY7SannDkDVO/IcqSLFZO4J6AQkdyeZpyIL8RLaYSDmVvyMftTGK24Yb8ReqyAE/lnp/fKrGbFtgFa1Srck1QuIsb+0uZUg+GjVSvTkOp5UiaLXh/B1teWbYuGwswvKrUKSFk6gg/Gsq459nJwwoUyrxEOZhnWAClQ2SSJ3GvLY1uXCy5tWpEHLEdOY+hFQ+O+Fvt9opkGFBSVoJ2zJnQ+oJE8pquUbQTCVNHzkUrUJXcNoMxkAUTlic07Ry3ptFqifM+SPypj6k0XvOFywspdsrglO8hxQPooaEelebXDC44lDNi6pZOici4+JVoB6xQrTDU17v9zZ/Y/bIThiCgGFOOqk7q85GYnntHwpUc4NwtdtZMtOABaE+YJ2SSSrKDzAmPhSoxdAEuWwaq9EUN+1kqMcqeW2BUVlQSTWJKTo6jHjik6B166sq2pxt1UbCpuhNPIZ7VQFPKkkqKs60pbyE8if8AmiisNkk0+6xldQe/66UXSyK1tErizE8bnvljrqmAFWMVLt7QqQZHOiy7LSa92zMpMdaOaMCwK/hKQNqjNWASQRVjcsyRJqH4YmDUKHJVm5lhXzFS7xpsxKZB2/pURlIGkzRG0tgsFB9R61IQJOGNTIQBXBh8nTSif8Ig+986ddKWk9aQ35kJakMpkx8aCP8AELqpLaAlH4iIFFk2RdOd0eUe6jr3NPqw0OGCJA2HIUhgCzxSraCtX5U6D0orb4g/lzaNpGpneiIsG2hOUUOOZ5WZWiE+4nqeppCGf4c7cnMs+TkOo712/sGrduCkctIo7YIKQSdo2qJ9jLyyVDy6gVJIRI4SdHhkAaaKHxGv7Ueqv4GkNuFueRgfGrDTNUXRdo5FKK7SpiRyKVdpUhGdXFxpQxbvm3pt280oc7ewoVzzO7hi28Fow9E0SCNKBYReykUXTdaUkAZ4S3Ee8bgT01ovbJCkhQ50AxS+yoJNC8M4w8KAdUE7cx3FG6TMscqfTA9Zo558O6Pcf7F9bGkHavbNsADHWoNvdpcSFIIIOszRZicg+NbD5OXXZ5UxpQnELMjUUdST0rxcA/hmotEwEzaBaZToRyqZZLKVAHkaZ9xcgR1Fe7q9gap9DTEbDb7Ob+tRkYWCqV69BQ1PFCJhW2nwqUjiJuYCp709itEy5tAo9ANBTDryWhpvTTN2lz78VJbw1veZ+NPQ/YIKFvHX3aKWuHxU1ISOlejcpHMU1CSPD6IGnSmnB4bXoKeTdIOxBoXiF3n/ANI/WpJDMCWy1+PnHUfKau6VTBqu2ltAk7mjtofIn0FPkRLGx+lSpVUWipUqVIR//9k="/>
          <p:cNvSpPr>
            <a:spLocks noChangeAspect="1" noChangeArrowheads="1"/>
          </p:cNvSpPr>
          <p:nvPr/>
        </p:nvSpPr>
        <p:spPr bwMode="auto">
          <a:xfrm>
            <a:off x="63500" y="-1179513"/>
            <a:ext cx="1876425" cy="2438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RUUExQUFRUVFxQVFRcYFRYWFRcUFBQXFxQVFRQYHCYeFxkjGRUUHy8gIycpLCwsFR4xNTAqNSYrLCkBCQoKDgwOGg8PGiwkHiQpLCksLCkpLCwsKSksKSksLCkpLCwsLCwsKSwsLCksLCwsLCwsLCwpLCwpLCkpKSwpLP/AABEIAQAAxQMBIgACEQEDEQH/xAAcAAABBQEBAQAAAAAAAAAAAAAFAAMEBgcBAgj/xAA/EAABAwIEBAMFBgQGAQUAAAABAgMRAAQFEiExBkFRYRMicQcygZGhFEJSYrHBFSPR8DNTcoLh8bIWQ3ODkv/EABsBAAEFAQEAAAAAAAAAAAAAAAQAAQIDBQYH/8QALxEAAgIBBAAFAgQHAQAAAAAAAAECEQMEEiExBRMiQVEUYTJxkaEzQnKxwdHhI//aAAwDAQACEQMRAD8A1O1Y02pm/sAR7tGbZqBTqmprEWFyiHfUOM7RSRYAcq4LfzaCrc9ajpUHwhmqvbXAdHWuSIKLIkU2vCutWNlkRtXXGBV3kqQN9W0ymXeEigjmGwrSr5dsUHftRNUTx7TV02slXJWDYEmKPYNg8cq9N2ozCrThtqAKWLHuYtZrWoUQmLCDRD7PFSvDpKFWZNIqZgSzObIeek5tVS4148bsfKAFunZP3U9Csj9KzS89oV9cE+coTrCUSkajTbX5ms+Hh+SbvpEm0jdbD3qKV83q4xu0AQtQI5gkE6c9aOYB7Z7htQDwDqNJnRe34hv8RXRYI+XBRZTNNuzc1VGVQ3hzi+3vkSyrzD3kHRY+HMd6JrFC+IfwxongUq7SrnS05XaVKkhHaacbpyu0RCaEnQOXaa0qnlFKi1Is8wfZOlOVAs7qRUsLrVxZEog04tMauVwKBO3nnoliFzyqt3S9ZoHLbdo0tJhtclkt7zSpXjTVUtcQ09KmM4nVkcnAsmkafAWuCIoHfOa6U5cYmIoDd4mCoR1qGWVoL0umlYUsVSqrXaK0ql21xCqNWuJDrSwy28leswyl0WIqodjOJ+EjTVajlQO8TPoBUd7FABvVA4r4mP2oI18renWVzJj0AorzN8qM1adpWwVjvD6X3MxPnVqqTOv/ADQ7+CKbUBk1+7z9RRC2cObedf1o6hemutPLI0GLTxpFff4bKk+aEkjaZNCLjhlI0gf9Vbri7VyE0GurqT3FRjNljwRXZXlIXZq8VpRSRsR1rUfZv7RxfgsuwH0CeziB94dxzFZPjl5MJ5E0J4WxI22JWzgJEOoCu6FnKofJRqzLjWXG0ZmRJS4PqmlSFKuaEKlSrlIc7SFKlTJ0xHaVcpVfvYxUbTGQnQn5UR/jojQK+VVRy5A1ArqcTI5UdGTR0f0Ca6DzmIFXI1Au31dKjtYlXcQuSU6VYnZOOBwaVDaHT86b+2EUwFwKgvXVQmH48N8BR10qG9DVaLSe9Ju60qO+7NVKQTjxNcB9tUmf3qfbOUAtLrSprF7ViYDlwvoOOvaVl/Eq8uIqUswhLaVE76ZYAj1FXp6/FU7iNgXLp8EhSihKTIOUKSpR16jX6VbgfrMnV4nHGBbbjq3S4Cc6fhM/0q0s8XMKQpUgwM3eOwqkL9nr5WoveYQYMhOvbtRDhvhZDXiqUM0I35CdKLyRhXABinkumibintHtwISlWvMUPtOJWXPurA6kVC/9Ch33JmRPMa0Qs/ZzctJkPBOux1SR0y0koVwJzyp89Ay/tvvjzJ105xQpKQp9r/5G/wDzTVuewcpSZ6ctp7VVbO2P2hBGqULSpZ5BIXJ+gqcXwDZIty4Pq0Uqi4Virdw0l1lQWhWxHyIPQg1LrnHCnyROUq7SptojlKK7SpbfuI5XK9Uqjt+4jLHF11ozTIMzUmyTrWmmjupUokwW3ak+jy1KSuKZfd02qDdAKm2wS4aFXS6I36zOgoQ+knlTbrNnTr3Z7acpxszQ9vNUhhwioMJnj+CelcUheio4ekVEW2c1SiVRxJ/iCL133oaziXguOHKBnOn1k/GpIZJIk0C4mIQtKeomf2ovEqZj+LRisKa9mWhq7zglRnTT5TUJnG2kMuJKhKt9RvO01Awm7GSTrOkdZFQ3eBUK18wkzlBMa0RFfJgOTa9JYOE3Yzg6ggEHlpsal3uMZeciaH8NWrdslSJVJ0IJMAc4objzg1APOqpRdk7SjyLF8dKkwPhQfBMOWsleUKQVErBMbaA94JofdXkbbirNwzdEMhKE5lrMAcjmVIHxNTtqILCpZL+DX/Z/YeFYtpjLJcVH+pZNWOolgz4bSEfhSlPyGp+dP565zJqYuTB5K22O0qaz13NUVniRocpU3NdzVLzkKj3SrxmpUvOiKjL3rYpkivdqsiKJvpHOojjaTtvWgmzsVk3KmP5x1rpIjeharjLoab/iGmlToksDfQ+/E1EeZ0pIck06oVBhMU4AV9ME0ykmilzazXqyw3TWmXId50VG2DmUqqS0yZ1o23YgU67h4I0q6qBJaxXQJdagChHFdlntFqjVBSoHnEwdfQz8KsDloaZvUpDLniaICFZzyCYg/rU4Se5UDahxnhcWzMWblYaMEyM3/iYiq81irqdlrB6hah+9HLF3XLM68+Y7/CuJ4Ud8U5GlOIKiAUiY5jN00I3rWi1G7OJUZS6YsL4keXIUoqUPvHU/HrUzE70mJM6CknBiypQUgoUYEGJ/EdvhQ/EHdfpVMqlLglk3QVMiPPa719Aez7h5hqxtnvCT4qkFecjzQpRjX/TFfO2QlQrfuFfaFZPMNW6XPDdaQhsochGYoEEoOypjrOtV6mDeN7SOF3Lku/2mm1XdC13dMquK5N4XZqx0wcTc1MaXNV9hZNFrV2oyxOJRmxbeifSrgNKoPgDO0q812o2xGd3j8VDTcxUd+6zUyXK6JUd1jw0uR24emoK3QBTxTOgrw7YGKdsKgox4Z6trmaJNKoJbtEGjNuDHKo9leoSXJ6UO1TLJwZYGp2gb1Ps8AWoa5U9ZOsdY3oVjV83an+TeIDgnyoZD5J6K1hKfTWisWllN+rhfLMXPrItOMPU/hBC/Wi2SFPkpKtUtISXHl/6WxsO5gUOb4ieuPLY2K/zO3QKUJ/2ggH5n0qKjGW1oW8l9TK1Afab1xGU/lZYRJyz0HIVHtrht4BLmLLeQohKGmkqLqydhkH7itjHgxwXphu+5h5J5Zus2TZ9ubDKeJRaSHXk3j+wZZZbDaVdMwEk/H4VnvtL4qu3P5bgQ004nN4SCiZSf/cKTmnnCorasG4Ot2GhDfhyPMSqVnspY29EkVm3to4St27dD7DaEqSvK4UAAFKhAJA6Kj50RiXquVfkgHPlxVtx3+bfP6GXpBBQofeg6bVZ2+JUIEqU62uAlWVJIXlEAg9YiqxhzuZvLzSZH7UQTiwCRIlQnf6Gs/JH1NP2Lsc3j5XuSHbxx5WcJVlE5SrczuTQd3RxWblRVfFkN5YG31qvpBcUe51qMY1bZVlnvaSHmRJzfAelHWMBQtsLWPKdM4kQobgnrtvQ1DUACtQ9muF+JZ3GcDKXGwmdpCTmj4FNXYnciM4bY2DeEsVdt3BaPKK0EFVus6nTUtk+kkVdk3g61lfGd4bW5abSQS0sOgKE5RySeoI1jpWg3eNlxLRbYS4HQMqgl1g6jq4nJ6amaH1Ph29+ZA09FrY0seT9bDtrc0Yt3qq7ds4gAltxM7hQ2j8yZSfnRWyfrGz6dx4kg/NCE1cHZZmXKeoWw9U5pysXLHazIyQpjtKlNKqSoyRxEUmRNOvJ0plvSugi+Tv1K0S0NgU4BUdS4qXhlqp5WVPqT0HWiIxcuED5JKEXOT4R4YwxS1+UCAJUo6JSOZUeQp9byEBBbzqzn+XlH856P8pJH8trq4dY2ivWMXHiL+ysiWWz/ADjMJddAzZFL/wAtI8yz6CgqsfdddWzh8KcOj14oQkDo1yQgbAfTnW3g0UcfL7/ZHK6rxKWb+n495f8ACTjT7bQH8QfU3mPltLYyozzdUNVE/iNcYsr5aArDbRi0bUN34U+sdVTOVJ6Ud4R4GatleM6fHfPmU4qTqfwg7ep1q8WrROvxor0Rd1b+WZk9RlmqTqPwuEU3CeEn1ALxJbVwoCGmkoHhIKveVlgZl8pjQVY8I4Rt7dRcat2kOK3UEgH/AI+FFXlhOoGZXIUylLq9ZCRUXkbBjl5haVp1lR6k/SOVA+JOE27m0dYjLnQcp5pcBlJ+YFG/4c5/mV5XbODUkK+hpkyPR8oP4Q7bqJKT5VFCwREKT7wrlwxmTmTX0zjfDbN20pDiB5t1AeYK5E9Y61hfFHBFxh7hlJU0o+VY91X9FdqGyKTds04OGVbYqvt/opaLRRO1FLW0KRtRW1QFCUxT1rhq3XAhCVKUTASBr/1VDnKTpjrCocnrBMDW8tKUpKiowB3NaXxLireEWKGEQp4hRCR95xXvKP5R+wFTsNw9nCbVTz6k+IE9jHRKOqjtVX4P4fdxa8XeXIPhg+UHbTVKB1A3PU0RjW1X7kHWTl/hXb/wjLXMNuLi4AhTjzytoMlR/QR8AK+peH7JDVqzbFUlttDZCuZSkAkTuJmvNrwsy08p5tpPirSEqWeQAiEjlMCYog9h+ZMKCf770TvbjTAsri5ejoq2N8D5llbNzcWyjuG1ktn/AOsmB8KhJsHrZoquHUuhKky6EqSch0KloSCJBjUcqtgacbEGXEd/fT3B5jtXgt8xqDSmo5Y7ZoWLLPE7gwNh9+haczbiHE7SlQI/qPjRFu6obfYS0FlxKQ25tnR5SeygNFD1qAvEcpg71zfiXh0YLdB8M2dLJ6q01yi1N3XelQO2vJFKueeEulpuSGcOke7UdzAlEaVe/sielL7ImNqLUpkl4nKPRmn8GdKgkCSTAq22wbskeHuYCnXN8pJEZvwiJPwo1aWCUrJjUCqBjOLpBuG1mAfFkfeU4tagkf8A5SgeldDo4+Vj8yfbK9Tq5az/AM10u69xcR2C7xQbaIRbnV5xPvOeb/CRHLSSecjfai+EYS2ylLbaQkDYd+pPM967w/beHatIO4Go9Y3p592D0rYlkckrMKqbQYsG80Dv+lELq6KYQjVR+nc0DTjKWdVHVatB6wKKM3aUgrOpVt19KZkLHrbDNcyyVK9dKIgVEtipXmVoOSf61KBqJJHa4aU0qcc8LZB5VFvbBDiFNuJCkK0UkpkEVNrzNIjdO0ZZinsbQHPEtHCBPnac2UJ1CXI8p7kGrHh+HNWqIYYWHDoZTmdJ6TtHeQmrW4uojTasxPKkoR+Cyeac/wATKU77OXb18O3zmVtJlDDZk+rjnNR7DTl1q9WVghltLbSQhCRCQBoP61IBr0KeubISyScdt8Dfh9Sa9Bv1qJe4shpSUq0zGJ5RzM9v3qX4vTWmu+EQGlNjvUVxGWSNjuP3Henrpat5AFB726jmTUuhuwZxHeBsHX0quWS/FAV6j5H/AJpvjC8Kgkdz8qa4ZX/LPZX7ChNbzhZqeEzaz8fDLHbW8ClUf7bHOlXMuHJ0bhNuy/KXFNXV2EIKjy27nkKE3WKSYmvTyFOpAGo3q7R4XlzJPo5rNjeOG5g2yx9YuAHFANuSlRP3THkg8gTofWveLYQlT/iBLeVXvkjUZQIWlW2oAB9AaZxTB0eGUuRChBHPUVDvFqU2lkHSAI6IAgSa6pxjVMz4TlHrs7hmKh25Xl9yMqe4TzFPYtmE9CP7IqPa4QWSkpG0VZn7Zst5nNOnf0qL5JdFNvcUSFNZklQbKDEbqUIB7gE/SrvZW8hKlQABuTFZ3xHxA0ypC1DSUADvJifQxU/A7526V4jhJT9xOyUp5qI/rSIPg0MYi2TAWkxyGv6U6L9PKT6Cg1pciISAE+kTRRpRAmIHfSnoex5V0QJKYA3JIGnU0Kwfixq5eeZRIWyQFBQiepT1HfuKo/GHEouQ42FOlogI8NLQJzmCHAsElRSd0RpqDvUHBR4Ny1cBbqS0lLSyW0y+3GmZIXooJhJ3IyiQI1uWNVbIuXJsU15Uai2N+l5tLiZyqEiRB+NPZ6roccCaWUV48SuZ6Qj2RXCYrzTN80VNrSDBKVAH1FMxFfYx1D7pK0oQ0mPDcWSFlWbywCNBoT8qsZXWKYiXGnFtrzSCYJCsoKZ3ImJ/UCtK4OuVqsWVLmSnnvEmJ+FVYZuTdoeYZfQCNeVCLlPQURXdAc6rOM4vcCQyymB95St/QCiGVAniixJynTcz203NQMI8rZjmokem0/SorF1cXbhQ5CQZHl5wZ1J5UWxKyDSUJToQgZh0I60Dr78nj5NrwWnqKfdEJ10zSppM0qwLO5SSNEssIQVnxJ02E6UZfcQhuREDbpNdUwmSVREUFfumXSpCFpWpv3o3g/rW/pIKMfuedanLKbt9AoNqdclWo1PbtRG3w0DzGAOZNNN3rbUlQlXJPOORNCcSxRTm50/CNv8Ami5OgaMW+idi+MNBMIMn8WsA1WcVvnHEhWcmDOWYBA5V24vI9KD4u4otgIBKjIHbbWqbst2pEe7w/wC2LYhIyAqJBMTEc/UGrrbXhSA2GQUJgQlUDTaTzFCeF21NlOZAKAmDIkg9vl9avZdSEjIgKJ2EVOCK5DFo84RORllI3Vqoj0nnT7SkKOpW8eqj5R8BpTAtVKILsxySB5R8BRBpCAmZKUjcxA+FTIkq36AAegivZI7GoIuSv3ZSgfNVew7TiJOeNopt2TtTDt1lBJ2AJPwFYzjfGl3cqy5lNpJAS2jMk7wMxglWs7n7h7VOENxCTo21hRG9PhVQLBGRtCSSSlKUkkzJAAJJNZ1ee0C7duVJtQCgFQQkN5ypKRqowDvIVygQOeijBy6H3UarnqocXXY8QjxMigloIhRSZUpSlxHUJAnlm5VX3PaXdMR47CBvuFIJiZiT0HT9RV5tblu6YQ4psQtIVlUASJ3BpSg49iUkyi2eJPlZS26lSHYC86QvMJgqJGu2b5Vd8McKmW1KgEoSYGgEiYA6ULuuD7YqzoQtteoCmzGhEHQyNqNMsLAASkwAAJ6AQKiqQzI126DpIB/NUGCmVKKco6GaMPtZElbzjaUjcrCQB8TWZe0X2nW6WVNWrqFrgpGTYE6SSNKe0hqsH4rx0ESloJRG6+nQDqrtVnZsZQJk6AydSSRue9YJhhU/cNpUZ809oGp/Svoe2WQ2md8qZ9comsrxFuUUbvhXplKu6If2OuURFcrG2HQ+ay44k4CCDzrOeI8fFottSEpK88kbfyxuJ7kirjdXcisc4ixMO3K1SCkHKnpA3+taeOTlPcc8sahj2tdl+wzG7O71SstOndDnX8p6V6xHCnUSYkdRqPnWX3DRIzJPw/v9q94dxM/bkQsqHRRKh8J2otZr7Bnp2l6WW9/QyacRblTJUlQBnygzqSNgBqdYphjH230BQTKo8yfwn40V4Zww+J4i/NzSmdB3q1NN0UShJLc1wE+HcIUlgBRJUfe/1Rr8KJ22GujVJI7cql4fcuJ0CAY35b85p+9x4pEJT5ufY1cuEUPk4ApAl1fokbmvCQXVSrRI2HIDvURFs4uXHVBKRqSToBQq+40bT5WkqUjmuQM0dBvFJySXJKGOU/wosi35OnujSvaEaSTAHOqo3xoiRLSyOxFEm8aFyYTKUjUIO59etNHJF9MeWGcVyidd3yUIUufKhKlEnokST9Kx3g+3N1iSFq/Gu4XO5jzDcbZsvP7wHKrz7Rb9TVkpI0U6UtiOSSZUQOekD40P9j2BSHnyIkhtJPQeZRBgaapH+09aKhxBsGly6LXxdiRYs3Vg+YpyJP5l+We8STHaqz7LMPCPFfIlf+Cn4HO5y/Eah+17iSFNWrOpEuLg6zsgDvAc9J9KtXDOGiysUl0geG2XHTt5ozL/AKfCl1CvkbtlH9pOJruL5thCvcCUCDP81wgmQDy8g1HU8q0mzZDLSGk+62lKB6JEVl3Ajf2rEVXBEpSVvEn/ADHDCAdTqAoemQd61MrFNkfURI8OYk6NEwnuRP0qM74qveedPZACalm6I2A9TQ29eURKrhKB+VMmqhwFxhc+FaPqKVLUltR/mrzpTOglO2bXQV88Gtk9pF6tNkQlS1IcWlBUoZZGqjCf9u5rJG7STUZSS7LsaO4Y6tLiSgwoc+nImt04fxTxLdCpnQa+m9Y5bWqU8vnWgcC3qlNrR91J00jkJ/Ws7VNTj+Rt+GenLtfuXlN6I1pUBddM0qzuDqfpEyXjmMlLCiFmYyj1NZr4yeZq++1DDvBtUqToSsfoZrLWnZiT39TRuBek5bVZIua29BlLO2UmfU00ttU9Rz/rXm3d0qSQCP0H01NWbSpS4LHw4UBASCMypKuv9xVssr3w1DKQoCNJBNZabfXQxHQmvLSl6jUD1g1bjeyyOpk821LilRuNvxAF+TMEEiJ0+VPtPMMJK3XUCO4KiegSNTWJDyiST6zTlu8O5Pr+9XeaDLT/ACy48UcaqulZEyhkbJG6u6z17VX3b1vRIV666ihj1xC5MQNcu9eri9acgFEHsMp+FDzluYbiSgqRNQpafcekdFJ/eas3ATjy7kl1ScqUHIE/eKjBJnaBVJQEAQlxz4wr+/nVs4GYWFrV4g2yiBEA6n47VLErkUamVQY/7UbhBfaSsqhtBMBKiMzhg6gETlHw9TV04Ys1osmm48NOWVQIKlrOZUDkJNTLNpIGwJ9JJ+NSlP8APnyHStFzuKiZPvZjNw+2rElO3JKWUPnMIzHK0YSkJB1EobnTmelHePeOmrm1LVus/wAwhJGVSSET5icwAkkRv16VdrrgW0uFlx9hClHUmCknucsSagr9k9kVDIHEJmVJ8Q5SPwwdYIJB15nrVm+Lq/YamCfZvgPg2gXrmfPiGfwbNj0iT/uq2rayjzEAdaIi0yJCWkjQQCdAkAaUMurVM/zHC4rkhI3NUydux64BtxcMn7y1dkz+opi0bzqhhBPUqHlHqTR0YaIzvlLbY1yaDT8x/am1XxeTkYT4bW2aMpX2Qnp3pkKjOPatcAhq3HmyytahzV7oj01rOGbODrV/9qDYbfbSNshHyUKqTdqVjy6kcqHzLkLw9A5bZkARFWzgV3IpxPUA1Wbq1WlQC0kT30orws4RcgflUPpQuVXjZo6OW3URLe+7rSrim5pVkcneKqJ/tsJFsyR7viKCvijT9DWHrdjUV9A8TsG9t1sqTEwUq/CobGsCxvCnLd1TbghQ+RHIg8xWvp2pcHAarBPGk6OsYgRz51MaxaAR2oBNd8U0S8YGptFjVipP98qcRf6yTof2qteOetP2dm46YQCfoB6k6Cm8oXml5SsKCSVaHQnQ1EuMqSYIPcf0oP8AY1JELdJjkkk/WmHBBkKV8ah5b+Sx6mPwGxeITqSJr1c4227CClJA3nT5HegCLfOdVHtpvRrCMMRGiAojfNr9KlHC2N9VXR1aWVEJQVpP5VyPkZrR+F2g22AgEDeSZJPUk7mqkhlpBCsic3QAD5mrbgyioAn5cqujDYDZcnmFvtrjSiDT8UDt3NqItXAFSspYSTck716LxOxqIl+aXjVKxIfdQAJddIT+EaE9utRf4kra3aSkc1rB/wCzXpO8gJn81OOsqUPM4I7bU4rBFwUzmuHfFUNk/dHomnTijohagltEQkH3iOw5etOOPsNGGkeM7y/CO6jyoRfqk53lZjOw5wdEJH4f1pCop/tKwx17w3m5XlScyRvClSFDrVVwPFmm0EuKIM7ACfrWmY/xQ2w2glMuLBIH3UpBKRJ5nTaswx2+YcUVFKJUZOUQSfQUFkk3JpmrDHCMIyi+fcMWt+H1eXKWwBqoa5ugFTXLRpDqHRCCneNlDnKarFpeOKSEMtlKeqvKP61ORhxP+K8kdQn9JNVSCcbVppcrkv7VgpQkCQYI7g7GlVo9ndw3c2gA1LJDRPXKkQfkRSqn6VvkOl4w4umgIq4VEVXsQw/OTmSlW+6QY9JFXv7AKipw0ZjpVLTD8WqhG+DLrnhZlZ8zSfh5f0r0xwHbTJQqOmY1db/DgFaU4zZeWorLNfzMKyR000pbF+hULrhG0Q0rK0M2WQSSTI9aqgYWCUjQbwNq0jEG9cp5yPnQi5wgSIHIVo6WTlF2cz41ihjlBxVJopFzaKiof2JR2FX/APgmY6ip7WApSknLRNGFwUC2sVjcVYsLw1RBUnfYj96lPWWu1GsAsxPRX0NJMYBtYdrqPMDqKs2Gtx2ow7gQWnMkDMNx+1Qk28KghST8xSYwSt1DmYqc3eNc1CoTSWwPMqnksJVqnanQxNFy2fdVTiXkDc1BbdjdIIogy0hXUdqlY44hxoiZNDr29RsmY7SannDkDVO/IcqSLFZO4J6AQkdyeZpyIL8RLaYSDmVvyMftTGK24Yb8ReqyAE/lnp/fKrGbFtgFa1Srck1QuIsb+0uZUg+GjVSvTkOp5UiaLXh/B1teWbYuGwswvKrUKSFk6gg/Gsq459nJwwoUyrxEOZhnWAClQ2SSJ3GvLY1uXCy5tWpEHLEdOY+hFQ+O+Fvt9opkGFBSVoJ2zJnQ+oJE8pquUbQTCVNHzkUrUJXcNoMxkAUTlic07Ry3ptFqifM+SPypj6k0XvOFywspdsrglO8hxQPooaEelebXDC44lDNi6pZOici4+JVoB6xQrTDU17v9zZ/Y/bIThiCgGFOOqk7q85GYnntHwpUc4NwtdtZMtOABaE+YJ2SSSrKDzAmPhSoxdAEuWwaq9EUN+1kqMcqeW2BUVlQSTWJKTo6jHjik6B166sq2pxt1UbCpuhNPIZ7VQFPKkkqKs60pbyE8if8AmiisNkk0+6xldQe/66UXSyK1tErizE8bnvljrqmAFWMVLt7QqQZHOiy7LSa92zMpMdaOaMCwK/hKQNqjNWASQRVjcsyRJqH4YmDUKHJVm5lhXzFS7xpsxKZB2/pURlIGkzRG0tgsFB9R61IQJOGNTIQBXBh8nTSif8Ig+986ddKWk9aQ35kJakMpkx8aCP8AELqpLaAlH4iIFFk2RdOd0eUe6jr3NPqw0OGCJA2HIUhgCzxSraCtX5U6D0orb4g/lzaNpGpneiIsG2hOUUOOZ5WZWiE+4nqeppCGf4c7cnMs+TkOo712/sGrduCkctIo7YIKQSdo2qJ9jLyyVDy6gVJIRI4SdHhkAaaKHxGv7Ueqv4GkNuFueRgfGrDTNUXRdo5FKK7SpiRyKVdpUhGdXFxpQxbvm3pt280oc7ewoVzzO7hi28Fow9E0SCNKBYReykUXTdaUkAZ4S3Ee8bgT01ovbJCkhQ50AxS+yoJNC8M4w8KAdUE7cx3FG6TMscqfTA9Zo558O6Pcf7F9bGkHavbNsADHWoNvdpcSFIIIOszRZicg+NbD5OXXZ5UxpQnELMjUUdST0rxcA/hmotEwEzaBaZToRyqZZLKVAHkaZ9xcgR1Fe7q9gap9DTEbDb7Ob+tRkYWCqV69BQ1PFCJhW2nwqUjiJuYCp709itEy5tAo9ANBTDryWhpvTTN2lz78VJbw1veZ+NPQ/YIKFvHX3aKWuHxU1ISOlejcpHMU1CSPD6IGnSmnB4bXoKeTdIOxBoXiF3n/ANI/WpJDMCWy1+PnHUfKau6VTBqu2ltAk7mjtofIn0FPkRLGx+lSpVUWipUqVIR//9k="/>
          <p:cNvSpPr>
            <a:spLocks noChangeAspect="1" noChangeArrowheads="1"/>
          </p:cNvSpPr>
          <p:nvPr/>
        </p:nvSpPr>
        <p:spPr bwMode="auto">
          <a:xfrm>
            <a:off x="215900" y="-1027113"/>
            <a:ext cx="1876425" cy="2438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hISERUUEhQUFBQUFRUVFRUVFBQUFBUVFBUVFRQUFBQXHCYeFxkkGRQUHy8gIycpLCwsFR4xNTAqNSYrLCkBCQoKDgwOGg8PGiwcHCQsLCkpLCksKSkpLCwsLCwsLCwsKSwpLCwpLCwpLCwsKSwtLCkpLCksKSwpLCw0LCksLv/AABEIAQ0AuwMBIgACEQEDEQH/xAAcAAABBQEBAQAAAAAAAAAAAAAEAQIDBQYHAAj/xABHEAACAQIDBAcEBwYEBAcBAAABAgADEQQSIQUxQVEGImFxgZGxEzJCoSNSgrLB4fAHFGJyktEWQ6LxFTNjcyREU4PC0uI0/8QAGQEAAgMBAAAAAAAAAAAAAAAAAQQAAgMF/8QAMBEAAgECBAIJBAMBAQAAAAAAAAECAxEEEiExE1EUIjJBcYGhsdFSYZHBIzPw8QX/2gAMAwEAAhEDEQA/AOj4emLDQbhwHKGJRXkPIQehuHcPSFqZw4JW2OvUbuQVaQ4AeQlfXpgcB5SyeB4mGUE+41pN3BqVK/AeUs9n0lvuB8BBMLDqIsZaNNLWxK0m00XC0E+qv9Ijv3dPqr/SJDSrR5xAjsXFLY5DUrnqlBfqr/SIlOgv1V/pEa9eQvtFEF3ZVHaQJm7XvYtaVgv93T6q/wBIjKlFR8K/0iVVbpdhxuYt/Kp9TaD/AOMaR+F9e7+8vJ37iKExcbVsdw8hAWx1t6jyEPbF06vun+8BrUdYu46nWouLVmiWlWB4DyER0BO4eQj6FG0Oo0BBkTBOag7obhsGOQ8hDqeBX6q+QktGnCAJoqa5HOqVm2QDBr9Vf6RIqmFA+FfIQ2Q1m0kdOKM4zlcEZF+qv9Igdeit9w8hDd8jehczOUFyGYSyskoYZQPdXyEr8dTXOdBw4DkJZBSBKvHP1z4egiuJilBad5ejdzepFSYgDuHpCkeNqJovcPQREonhNoqyNm01c8X1gtZCx0lkmzSd8Nw+zwN81UGzPjwhqitwezTxliuAFoaqWi2jUaGglPESk7lfUolRBC5lw6THdLq7BTTS+ou5HBTuXx/W+ZOLTsaUp33K7bvTTKSlE6jQvv1/hH4zNHab1DmY5jzN7wU4Q5tfwhKUeE2UUguRItfTXfb9frsiDFEaiRVUPdBUBvp+ucNgZi5obVK6g+UvcB0jDaMB+MyNNTykyvbUwNXLKVjoGF2hTY2BsTuvxlpTFpyirtE8f1/abfoj0h9uhRz9JTtr9ZDoG7xuPhzmUoOOpZyzGpSsBJVriVdauBK+rtJl7pnnSJHDOexonxAgzVZT09p3kwxwkzpl1hnEs1EkCwKhibwpakJjOLQ5mtKXG1RnPh6CWOJr6ShxNTrHw9BEsW+ovEawtPW5cb8o7B6CWlDDgCU2zquZh3D0mhUR2hHOK4luPVFCxZ6enRSS2Ej09PRCZG7EG1XABJ3AXPhMljHV7lvi117dw8BYeEudt4u1Jx/C3oZjMViWY9X9GJTnd3HaNOyuwTaWBO9dfwlYtQ36o/Aaay3Z3tygb0yL8L6mVU2auGpAMEWGtreccuDAj1LSKpiLaQqTYMiRKKIEGxxAEccRKyviLtYzSJWQNXY/OWHRDaJTGU9dHuhH8wuPmFldiN0j2VTP7zSt/wCon3hNJ6xZnHSSOvVNYFXF5ZLQkT4acxxbOnCaTKoJaSU61oU9CCthjeCzQypqW4XRYndCkrkaGR4ajYRKykS+orK0nYTE4gypqkkmWQW+khrUNfL0iuJi3HzN6TUdAjYlbUTVodJzrYGLb2liDv5ToWHOgnRwujsc7/0I2lclnp6enROYIYPiK1hJ3MqcbX3xStPWxtShmZV7RbOGHMEeYtM9VYpqeG//AGl7iJyfbnSapQrMWdW1vlvfTkVi8eszpVbRijcHEgi500vB2qpxsSeEw1Pp6ta4awPIaQjE9JFUAjXMNDwAhcWnZmammjT4vHKo0lWtdnN7TN1unJGhUd5tH4LpcznQDu6v95oospnTNGxI4QCqSDrxhGE2nmNmGW/OTYihcWlk7FWrlbUqaQ3ZSD21Igf5ifeEraykaH9GWmw2XMrMQqqym53aEE+Gku9isVeR1+kkkNGLh6quoZSGVtQRuIk/CYWJKbuV1elGDDwnEb54SrsbKbsQKIyqkkdZBXq2EzbRpHV6ENE9aNxDdY+HoIPh6hLQiuvW8vQRXES6nmNZbS8iTA4MAg9g9JpaO4SqwlHRe4ektaceoaNHKxMszJJ6enp0hMa0qsYmstWgGKpk8IjXWoxRdmUmISYTbvRWk6lgEDNfPcatftnR8TgjkY8lJ8gZgq1VnOp0mEdB6UlNWMJT6A3qXW1geBNvzl/0i2FTyBFAB5jsmowdZNbblAJFud7eO8+Ep9p1QWv2zZXkUypIwFXoe5O/TnCU6DZiCwJtbXMBp5XmrwmJXUX15HSSGqRrDnaKcJMqsH0dNIWDMRyJJA7idZeKnU13iQf8SAkFXGXBMl+8NrAeJpXc8bC8jwGIpO9nJ6ptYi6ngd0m2ZXuxJ4WH4yTCYK7rZesTp4my3hmy1NHVuhuGyYGgvJD5FmI+REusl4NhKYRFQblUKPsgD8IbTEzTFpvVsDxFHWQlbSxqU4NWpyki8J9wPk7YNXw1+MnLTzPM2hiLaegEuCtFxC9bwHoISHguKqdY+HoIpiFaPmbRlKUtS0wuJFl7h6CWKPeUuGomy68B6S2oLpHoNqxzq0UEAz140RTHlUdhawhMS0UCOAlMjkwjCs5Lt7BtQrPT4A9XtU6r8iPKdemE/aFhLVKdTgylT3obj5MfKVq0rRujajO0rGNqPUo0bge8czczyv4TO1eltntkL91rDzM0eMxtN061RRfcDfx0EzB2VTptdqtLXcAb+g0lYWQzJt7BIqtWbOoKADcd95K2MNtZFSxqKOqwPcY+oARm7fWCa1uRSIWqGIah4SF2vpFT/aWSKZiywdrWBA5X3GbDohsg1HFRwMlM5gV0VmG4D61t9+yZzozRD1EXfmqUx4Zp1quLDTSCRonZWJ6RF4ZSIlD7U33w/BVpitDKpC6umWVoyogie0g9atLNmEYu4NVpi8aUEExFY33yP2rc5kxxXCTSECxQ6x8PQTzVm5yCrV18vSK4ldTzGKT6xZ4TGbu4ektqNa4lDRwzWHcPSWuGBAja2QpUSZYK0deDqxkwmsZsUasPBjowRbxqnPTUox0zX7QMPmwhbjTYN4N1D975TR5oJtTCirRqUz8aMvmLCCpUjlaDHR3OG/4aw1VAalR0Ya3V2AJ7pWYzolRX/zDEHcBlv6Sxp7KNXMhYqQSNOBG8SsxfQ05rrWYjkf95nF2H1JW2IKfR+ghuKlRj2tZfIb5NSxFgRyiHZHswOvc8oHYgm/67JLNvUybtsTB/wBfjFzyFDpfdzi4cZjpoJdIrc13RJrV6Z5OD851PE1ZyjYgswMsdr9ItolgKCo6HiEW4tvDZjYd8vSp8SVrpeJepLLG5ufaDiYVh8QBMF0c27VqHJiSucsVGUKLHWykrod02GHp2EzxGHlSlaRWnUU1dFyMSOcYawgqrpImpm0WsaKxOLHlJkoDsgmGoGGokzZdjHwo5CVmKogOdOXoJblZU4sdc+HoIriex5m1DtF7QpdVf5R6CEKk9QHUX+Uegj7x1LRHOlJtngsdG5ouaWVjMWeJkOIxaILu6oObMFHzgNXaQcfQ+0ftp0/R6lk9ZrGFSa6q0BpfVlhWrKouxCjmSAPMwY7SQrmUhxzUgr4uSFHnKP8AwrVqvmdgna7fvFX/AFAU08AZJ0i6M0/3KvfPVYUnINR2exAv1V3Lu4CbRwcW1nl+C8pQS6t36f70OZ9IsaDiqtTDhsjHPY7xm95tNwLXMy2I2k+bePOaLZGJ+nN/jRgO8FWA8s3lF2xs1WubC/O2s0xNKNKrkS00sXptyhcytXHPx9RpBWxNzrr2DWNxuzirW1I7zJcLhZmmgasfTVja+4eUtMFSkaUt0Ow9OVbNYxLfZzZRflKnEbYcNZGIPMG1oXicQKdMns07SdwmZqOQpY95747g6UZTzT0Xu+RWu5ZWoK/P7LmXOGqNYFTlKkG+/wD3nTOjvSM4lDlVGemAXGbKWHEqtj2ceM5n0Y2a+KqrSUhbi7sfhUcbcTc2A7Z2jDdEMMtFaQpI6rxZFZieJJte5Ot50caqUkoy39hCjOUXdbC4eujIHDDK3PqnuN4SoFpUVujdbDXfB3ZT7+Gd702B35MxsD+uyM2Ts6qrF6aPQU+9Qrshpnn7NkYsp5XX+041XCq14PQep1oyupaPu/6XtNhJ1cSGnlI16p4g20tbiNDvktOkDu1iMqUo7os5RkKziU+NIznw9BLhsLKnG4aznw9BEcUnk8xjDuObcslxllX+Uegg1XadpMuHuq/yj0E8myAxu27lxMfVNySSKJ0o6yGYXFtUNlF+Z4DvMLfCMd7t3J1f9W/ytCECqLKAAOAns3afKNU6Khq9WK1JqT0VkBUdk00N1pJm+sRnf+trn5w1FO8mI9YLpqzcFG/x5DtM9+75vf1/hHuj/wC3jN229zHwIK20tctIZjz+EePGRYjBGoMlVr5lNwNALi1hLJUA3CNqLx5SIh871Kb0qrqVdXoVMpLCwLDXT56cpfJiVqIGG4/I8ROt7X2FRxFN1dR1wAWAAbT3TfmOE4ntjZlbZ9Yo4JQ6gjcy8HXt5j8pWo3UVpO77n+vj8HRi41daas+9L3X7/PMrdqYfrQSmkscTWDi6mB+ziu25nYfRN4dSGkHw9O0hx+MsMq7zv7Bz75eEczCr7LcdkbE1lpoL62UcCeLHsA9DNbtj9mhK0lw4LOerUYmy2Ouc8gCDu5w79nPRQovtqgsWHVFtQvdwJnQ1UAW3dgjf+X+5knXdJ5Ia23+72/C2X5KDo90PpYSlkWzO3/MqEaseQ5KOA/GW1LBsnu1GHYbMPI6/OFKCdwt3x4w/My0pOTuznpWIqePa+V7XO4jcezsMVtmkm9zblxkrUEnvZD6z/1N/eC4RKeGVfh8TJ0pi99Bvtprrvt5CMWqR8V+8a+YitUB3b5AjMfUqJlNKmal3UOMwFkPvPqeA101PoFtAfSHw9BDFxVjK/HVrufD0E5+Pgsif3+RnDPreXwWdMgIt/qj0E97e9+yVoxOe3IBQPIXhmGW5MZpxtFGMnqEUxeTleUQLYaRMxlyp6nSy7vHme0njJCZGK0f7QSAPMeUHeuRvEIuIthIEgp4lTxgO3NhUsVSNOquYcDudDwZG4GHVMEp7O6RHBMPdeBq5aMnF3WjOQ7Z/ZfiqBLUgK6ck6r25mmd5/lJlXhNmXB0IINiDoQRvDA6gzua0XG83gWM2TRqVBUamjONMx0buJHvW4X3cIJRUlZ78zbjNyzM5ThujFd9KaZm4X0C33NUY6KvHmeAO8aLYP7OaNFhUrn29W97WtSDdx1a3bp2TfJRyiyqoHIab957+2O631R5yyslYpxZXbWhXio3wrJaa1TwAhJqNyg2LxNRVLW0G+wuQOcNzGxMtB+LeUcQg3m/jKfZ2ONYkEte5sLG2X4bncDLFcEOMEZqSugtWHPjlG4SE4xjuEnOHAiFuUsAiGbiY0iPYyNjIEkzZu+VmLY5z4eghqtBcZWGc3HL0EUxr/jXj+mb4bt+RJhNy91/laXez16t+ZlBQqfJR6CX+FqjIvcD56xiOyMZbhNotpV43bq09+p5RMDtdqgLGmQn1rwlS0yxDTHKBnaqTw2qshAr2AjhTAgn/ERyki4gmQIRELRgvPQXIKTIjTjydZ60ARBpFLTxEaYSC3lbtvalOklnDNmB6qWuQLX1JFt8PLTnnSHaY/eHYgMQQACWJyoWFlUA7yjX3DrW4ylSWVBirs3OAoqq5whp5wpKHgdfnqe+TM85zV2vUVy/tDfQ3vvU65r5uV9MuXcO0b3AV/aU0c6Fhcjt3H5gyU6kZbaEkmtyZ5AxkrtBajTUoeZpCzTztIalS0JBleqZXVqhv5ekIaoTu3QaoReKY1fxrx/TGMN2/Isdn1lXMz3sFHjppCKu36YsAdWAC+IlPikPsSf1ulJX0CVBwtfty/7RhdlGT3NJhcN7Wr1t28nsEtsVUZ7Kgso0A7JHsWgMl+DWP2R/c+kuqSLwhKlZh9jn4oYmzFENJlJ0i2plUotRqbG13WmHyhgxA1YAMcpseFuGhhinJ2BexUdJ9t5EdMK6+0pEGqQLlVJynKdxIbKDyzeWh2HtJa9BKosMw6w+qw0YefytMM1NTVep1jUt7MglAtX/ACamYDNndrg5VI4m4lr0eqtRYJRov7N6i5iTVe11W56yqqkXsx/g3HgzOnHJZblFJ3NgXns8YxiAxQ1JRHXkYUzzkCQA4tGFo2LaQIPisYlMA1GCAmwLGwvvt8plekWEoVOvTqKSx6wVlJuQTmt3gXHM301vd7ZrKtWgWIAU1X1sB1aZA39rCZEGnlAuCXUgHri11Ykk2a3WYeCyOnnTQL2YR/hEmlYYhKmcqSgAXKDYsQ2Ym+8bviOk1uHUIioPhFr7r8SbcNZiMBTpPVJsrAJVci/KmuXQgG1w3dNTscEYekP+mnzUH8YVTUNiXbDi0HqtH1Gg7vLAGvUtBSM2/dPVHg+Ir2EKAJi8V8Cam2vYJkK/TYZ2CJnVWZc17XKEqbacwZa9IMb7DBV6o35GsTpdjooF+F5y7YL/APh0+199opjn/GvH9MYwy678DtVXEXQKN2oFuNhqfOVHwlT3j0MOoJoP1v8AygGIW3gbH0m62RR7s1XRrEK1BAT7oyEcbqNR+PjNDTcW0FvWYvojjArujW63WB5FRZvlaa+m8hUKEhq4GkzZ2RGa2XMVBNtRa54WJ8zHAx+aG4BFQKLKAByAAHkJ4xC0iqOYCDyoGrGQ1tpogJ4AXJOgA5kyP2F95nOdtbUeuxB6lJWayhanVAJHtGItmZVK1RwF18dadPOykpZToeA2quIBamwZQbaBhwuN4F9DCHdVBZyAALkk2AA1JJ5Sh6F0MmF1XIXqVGK6jLY5Mtjrpkgn7QNpLTw2TX6RwrZbZsguxtc8wo8ZMl6mVBzWjdlh/jjC8C5GliKb2N1LAjTiFY+EUdNML9Z+f/Lfdl9pfd9XXumR6JdG1xYqPUumV8mVUpDr3WpVG4jKHsBb4dONonS3Y9LCNSSld3fMbMlJhdDnUGwGhLNfsFtwjHCp5sl3czzytc3tDFUq6Zls63I6y6g6XBVhcHd5iD19l0TvpU/6FH4Sm6BJbDMR7pqHKcuUsoVQGYXOpl+7xecVGTSNE7q5WVOjWGPwFf5Xdd+/cYddUUAaAAAdw0HpG1K8Dq1SZUI+pWvImeJEMIBlSDCgajAcIQwvpJiRSpluNtJCHOP2xbUAoiiu4kDy1PoJiej7f+HT7X32kv7QtoGriLcFzDxuL+tvCC7CNqCfa++0Sx/9a8fkZwva8jtlF7C/bBKrZi1uOojnbqkQNatj3RlbIo92F7BZf3lMxsOt55WE3NKqDu3cJg/Y2HtF38BytxmtwGKzU1Y/EoPjx+d4ShdKsRqsEOJyrc7290dnONWrAAKarGAkmQhryR8YqDmYSBSUwBczlfSnEgYqqtNBlVlUIKbZbhQLdUgdc+0v/wBmdEpYpqh5KOM4v0g2hnq1mGuapVN8tS46xJ1Bt1FAb/3jG8KuszGq9Dp2w8VkwlAX/wApT2ksMxPzma6aIaj0b3NhUe2UMPhGoJ+otU96iaTY+ALqi8FRR5KBKXpSynFZVsWXJRW4RhmzB+JvvZwdPgA4yUdal/Ek+zY0/RHD+xwdMADO4LbgLA6KxA45FQntvMN04xgbFsou5poiHqhhmb6RbXNwWfIp7Lzb4jaFrUqXILfkoFh8pzCphzXxBIGb2tYi5Qe67imzZr3stqYHa7S1DWbmwVNEkjpPR9fZ4WitgDkDEDQA1LubDva0KetGuOUiMVbu7muwjvGWjrT1pCCRDFjkS8hB2Ho37pUdL9pezpG2+1gO3hL5jlExO3m9tXVOC6mREZyPpfTK1kU7/ZBj3uzkn5CEbEX6Be9/vtIv2gVL4+oPqrTX/Tf/AOUK2EfoE+199oljv614/pjWG7Xkdarbjr+u+C+xJGb4dP0I/EYNid5y7zEo4ge7uUaePOMR2RlJ6skavmAy9wA+Qm3TZQpU1zGyoihjzIGtvG8xGyLLiaQPu+1T7wmu2xj/AGjW+ESxQGq41qj3AsNw7ANwk/t8ul7mDJWVRpDtn4bQ1HGg3X4yAHPUyrrvguGoGq8ZUZqjy2cjD0v42hIB7b2gtFMicBc+E4ns/Z5rMoF/pGUZstTXO1r3Jt1mJpn/ALQnUdoUyaVV2OgpuSeXVOspegew1NdGNstHrsQHA0BVQcxt7yipbnUblHKDyxlIxqatI6MxTDUHqNuRWY9ygm3ynGMFtRq+LpWubvnNxTvYF6gNxrc1RU8As6L0uxjYilVpU/ipuo4XJUi3jOd9Htn1qdQVVSotQE/5Kb3GVxYjdpSty654QUF1ZcyVHqjotWj+7YWrWb3hTY37SLL8yJjOiGzy2LS62FNWYkplOZFFNVuDro9Nz/Exibe6VYh19m7MRcEq1KkqsVysisNDa4e47FHGXXQDZBRHrMLB7JTupVmpoT9Iy8Cxsfs90so8Km77sF88lY09SRT1SprFppeKGwhEjJi1n1tEUSEFAhFNbCMpJHs0AQfG1bKTMvs6jmqM54knwlttXEXuOAgeDAWmSSN15buAcN6ZVc2PxB/6lvJQPwlnsE/QJ9v77TO7drlsTXbnWf7xmg2EPoE+199ojjv6/P5GsN2vI6NT6WUXJVwUsSOwkG28f2hHtlbVWUjsP9rzC1F67fzN6mFUFlqdR2VySpK+hu9i0C1ZSfdS7/0+6P6ss1NOup4XmU6BVAtXrah1K694P4TplLZ1JRfKJvF3MZRs7AGB2ajdZhYDnIto4rOcq+6ITj8bfqruiYLA/E26WKnsDhhTUu24fOVtd2rPc+A5QrG1zVYKnujd/eG0aKUFuxF5AC4bAKi3e1uIO7xlNtTaWY5KYsvIC3pH7U2mzmw3cpNsjZF+s0JBuyNj31bdDdobQFMZU3z209qCmMq75W4PCljmaAhJhsOW1aex1awtCq1QKJWFczQkPUKV9TJcTVCjtkrEKIA3WNzCQSknEyZVvERbmTMQNJACsbSCs2klA5wLaWICjtPpAEq8aeHP9EyHH1ctJhyHz5SWkL9Y/wC0oOkO11KFE14FuA525mWAcT2k161XXfUf7xmm2E30Cfa++0yeIe7sRxYnzM1ewv8AkJ9r77RDHf1rx+RrDdryL/FU7Mx/ib1Mfh2vLPEbMuW63E8O3vjMNsu3xfL84tDEU0lr7jTpSvsabohQDVKd92a5+yC34TouIqlgMvAbpiuiVMJe4vZTbh7xF/T5zV4TaNiOr8/yjFPEUlfX3FqlGd9gzCbP4tExtYufZ0/GNrbUvplt9r8oBjtrlBlprlJ3te59Jp0qlz9H8GfAny9gmvi0wy2WzVPSAODb2lXVm9xfxME2bUDOWcZsuoF+PM6awuni89S7C/Zf8oelUufo/gnAqcvYJ2VswsczQja21xTGRN+7SRbQ2yUSyrbtv+UpMAwZszAk98nSqXP0fwTgVOXsHYHBFjneWugEF/4gBpl+f5SGttG/D5/lJ0qlz9H8B4E+XsLXe5jqaZReCjF67vn+USvjuFvn+UnSqX1ej+AcCfL2FrOWMQJwEiGJsN3z/KSLirDdr3/lD0ql9Xo/gnAqcvYn0UdsZTW5gpxd+HzhNPGAL7vz/KTpVL6vR/BOBPl7EmIcKNeG+ZmtWNVyT7qw3aWJLWXdc6ypxbG1hoBJ0qj9Xo/gHAqcvYH2rtDN9GnVHE8T2CZnb7BKLkaBUY/Iy8GDvvPy/OUvS/Zl8OyhrZrAm19Ljth6VS5+j+A8CfL2OQzX7B//AJ0+199pX/4V/wCp/o//AFNJsjYWWioz7s3w/wAR7YjjMRTlBWff9/uMYejNS1Xcf//Z"/>
          <p:cNvSpPr>
            <a:spLocks noChangeAspect="1" noChangeArrowheads="1"/>
          </p:cNvSpPr>
          <p:nvPr/>
        </p:nvSpPr>
        <p:spPr bwMode="auto">
          <a:xfrm>
            <a:off x="63500" y="-1239838"/>
            <a:ext cx="178117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hQQERUUEhQUFRQWEhUUFxQUFBQVFBQVFxUVFBUUFBQYGyYeGBkjGhQWHy8gJScpLCwsFx4xNTAqNSYrLCkBCQoKDgwOGg8PGC0kHCQsKS0tKiwpLCkpKSwsKSkpLCkpKSwpKSwqLCkpLCksLCwsKSwsLCkpKSwpKSwtKiwpKf/AABEIARMAtwMBIgACEQEDEQH/xAAcAAABBQEBAQAAAAAAAAAAAAAAAQIEBQYDBwj/xABDEAABAwIDBQUGAwQJBAMAAAABAAIDBBESITEFBkFRYRMicYGRBzKhscHwFEJSM4LR8RYjQ1NicpKy4XOiwuIVFyT/xAAbAQACAwEBAQAAAAAAAAAAAAAAAwECBAUGB//EAC4RAAICAQMCBQMDBQEAAAAAAAABAhEDBCExEkETMlFhcQUikVKB8EKhwdHhFP/aAAwDAQACEQMRAD8A9uQhCxFgQhCABCEIAEJCsFvl7UGUxMVNaWYZF2sbD/5EctFAGz2jtSKnbjme1jebja/Qcz4Lz/a3tib3m00JfY2EjzZp6huq802ntSWpkMk8jnvvqTkOjW6DyUJ9X1I8EUy1I2Vbv7XTazdmD+WJoHHS5ufioQ3rq22tUTHIau4rPxz5eGmS6vqha3No5I6S9o3Oy/ajUx2EgbKAbZ91xHiOK2+wvaFTVNml3ZSfofYA+DtCvBzPc62HolbU8PjfkjpK7H081wIuMx0QvCN3d+6ilAaH3Z+l2Y8Oi9X3Z3yhrRhBwygZxk5+LTxCgijQIRdCABCLougAQUJCggLJUiVBI5CEKxUEIQgAQUJk0ga0uOgBJ8BmgDAe1XfV1IxtPCbSytJLgc2M0y6nPPoV4+xpzKn1FS7aNfJK4mznki/BgNmj0AV8dij4KHJR2HY8TnujF1N/X4rne5AvbyWjqt3/AOfxKpZNnkF2WmnM8laMkyJ45LkSN3Acz4245JXNNtOGXpn9E+OMEX5Wv0udF0Y8OFxrmelzkforFKK94z8PqljupRpcYAA1vl0+7KxoNiute2n39VFohRbZWMjc5d4toSQSMkjJa9huD/xxCv4Nl63+7Kt29s8NaD5KqkroY8bSs9t3J3qbtCmbIMnjuyNtbC+2duh1C0K8O9jG2DFWPhPuys05PZmD5gle33UNUxaFQhIoJFKQoSEoAW6El0qAOiEIVioIQhAAsz7SNqfh9nTu4uZ2Y8XkN+RK0ywvtkYTs1xByEsZPUYsvjZAHme5FKLuPSwWqk1Oiy26tTgPQhaaVwv45+Sy5W+o6umropC9iHZKJUbGa6/UfIZffRSQ6y6GqHBUUmanFPkyW0tguY0BoNrd7ibi50+CfQbsktxSHlZo0A+q1fbXyTJXZaJviSqjM9PBOyDBs9jRkBl6rqHgJjiuU77NUblnFUOE/wBhUm3Ze4bqSJtVVbdf/VjxV48mTLwcd1K7sK6nfbSVoy5O7mvmV9Khy+XdlPH4qn/68X+8L6gHBPmYkPuhIi6oWEKWyQFF0AKhNQgDuhCFYqCEIQALL+0ymEmzKkHgwPHi1zTf4LTqj3vnjdSzQuexr5IJGta5wFyWkN162UE1Z4DsybDYc7WW2j0b1CxW7sPaTRtPmOVrlbmpmbGLu6pGVb0b9M6VnKY3N+ieyG5uFTf0lZxGXwtzUmn3mh0xi/UqnTJGyOWD7lk9hCTUZpBWMe3um6SSot6KLL1e41xsFW10pIsEzaG3WRjPO2WSoJd7hfIcfNNjFsy5MkY7WW0cB1KgbcpHGPLOwulpd4i7VuXh8lcUj2ysI6fNXSpmWclJGL2Y+08J5Sxm374X1PdfLFFHhqIwb92VtwNbBwv8ivozd3eiOsxBowubnhJB7ulwfFMm+DLGLpsvLpCkugqpIoKCUl0iAHJEl0IAkoSIUlRUFCRAAvPN/aT/APRn7r4weZuCWkeFgvQ1k9/IO7G/kHC/oR9UvL5TZo3WVL1PKti7KMNeW2yDHOHgTa3qrra0LcJc+5to1uZPgOJXKjp8M8ZJviik9Q5rvqrR0YKRKT2NSxpNr3MNX0jja1K4dXOLj0u1vyuqT8BJe5jI72gDhl0Jdr0XqzgAquuja7mc9UxZNhcsFu2Z+io3OALXOaOoIPgf5KdtGORsOZNwMyFLwkAX5actOKfK3Ew3/Sbqq3e45xqJhnMfJna40HAeZUun2HLg7uEGxv3mgXyIsC3h9VLpIDe3pdX1MwWsWp1tcGVQ6uTKmiqWnN7DbhYG/TIBaDZb823BGRB81YGlaM8lGkyOSq5NkOFFC+mDKx4uG3GROXva/VemezChDHTvtmRG2/PN5v4ZD0Xne1oMcodyiB+OXyIXpfswhtHK7S5jHoHH6hWe7RSqxs3KRxTSUFysZgunXTAUpKCByE26FNAS0IQgkEISKCBVR74Q4qe9r4XtPlm0/NXd0yZgc0tOhBB8CoatUMxy6JKXoeMQVAxhtiCx51Fu64Fp+JB8lYtlzXXa8RjL2loDhiGYt4G/LIKDBMHgEaEAjwKys7La6r9STK24TBBbVPx5LgH4iRwH3ZV6hvSjjO2/mnFgDfFObBhsSkrZWtGvDJNTSFPhmdmcGu0ORVtTvDtDcKsMrXAgkZ+vonUl2AXOuR4K8nsZsfJYVL8lAfOpVS7I/fxVVUyYRdRDcjO1E7fh3y48PHCzXIBoub+bj6L1ncel7OkbcZuc53lfCPg1eWbv0rpQGsDnSOJyAyOfHp1Xs+y6QxQsY43LWAE9ePxTO5kyP7EiULpwASXRdWM4qLpE0qQFxISIUgTkIKQqpYUlIkui6AAlF00uSFAHOopmSCzmtOVswD814nSz9k4xn8rnMz4FpIt8F7eSvFN66Ts62pZn74kaOjwHA+GZHqqyVobilTJ8c1xcaWUc1rWty1P1K40UxdGR0tyzUGpljhN3E4eOuXn5rKludLrbSOs9UCblufO+gz056KJV1T3gtBy0+ypUM8crQY4y5ozvnoeVk2SAcIZMWtu8APUZhNSIe/coIYXNcbD4ZqWKo5gngu1btF8beDLlwAyvlqLC6j7NBkaXyDCDk2+ruZsmPjcy1T+1llUzYo2u5gXHVUU05ceg6qdWTYYgPG1vHiqpt3BrRq4ho6kkAfEoxrYTnn1M943Fpuz2fTg6mMOP7xLvqr5RqCl7OJkY0Yxrf9IA+i73TTOOJQmFAQA8lISkSOQAoQm3QgCxKahJdVLAglICmlBA4ppKRxQCgBy8p9rcHZ1MMo/PGWE9Q7L/AHL1QlYT2pUQkiivzePDIFD2RMFb2MJSV4GmfyF7X8eCm0xDrk2IIItwz1GazNPKWktOTm69Rzv1yUjZ1eWvsCSOX8tUqUPQ2Y8lclr/APBMxEscWE8iR1sba6J89BMTnK82Fr3sPvJdJQTmHWP3zVXV/iNMdwf8IvqojK+TXLprgY+jjYST33cT1unS1F2cvoPLRNioT+Z1zx+wq3aUpbdt/Ppa6v5tjLlfSrONbU4gB93UndKMSV1O06CdhPgCCPiqaSQ5X5LSbjw4aqFx1MrPS+Sb5UYvMz3xBSIUixUmRTS66W6iiRxKbdJdISpoBXITEIoLLMlISgpCVQuBN0hKQlNLkEDgkJUGv21DB+1lYzK9ic/RZM+0ozuLaOmdK0Gxlkd2cflkSUWkOjp8kldber2N0XLH+0GUFsbb53cfDKyZUbzz4bEMa46luI28LrNVEpcSXEk8ScylTmmqQ7Fp5KVsze1qEvAe0DG3K2hdnofoqSmkJJcb5GxvfLofVbR0N1R7T2X3i8ZOv+67o4IhPsy+bC76kSKCcv6a+Pz0T56jALOzPpxsbKoZJIw3LHaZ4cxcrnWVtwbtkN754beIzV6FqbSLKpqQy4HLU5/f/KztdPe9ze+f3yXWWtcc8B5ZkC9hZRRAZD3rAfpF/iUyKrkTkl1DNnwF7rkd35lafZcnZSNcLXa4O6ZG+ah00FhoFLibZUlKxkIUj1XdffOOsLoyOzmbrGTe4/Uw8QtAvAZKxzJ8cbi1wY0Ymmxvc8R0JWh2f7Tamn/bNM0fFxGbb6AvA6ZXUxlbqjXk+n3i8eDSXo/W65PXgi6zOw/aFSVQGF+Bx/K/L0dotEHX0NxzCucyeKcPMv8AX5HFyS6aQkJQLFulTLoQBaYk1YbavtdpIjhhD536DALNJ6E6+QUOHam2doH+pgbSRH+0lBaQOYDu8fIIWOT4Ro6EvM0v7v8ACs3O0NrxU4vNI1g4XOZ8BqVhN4vaeHAsow7k6YjJvIN5OOevJTJd0KKiHbbVqzM88HuLGu6Niacb/l0WZ3q9oVNUQiloqYthDw4vwiMDDf3GDjnqfRO8BtOuR2nyYIZoOW6ve+Pxv/OxnahzpSMTiS94DnE3JBOea9G2XStjja1oAAGgXmzJPdI4EFegbJqw5gtyXPjwz0f1pNZYP+np2O9c3JUhYr+cYgq+WmsltHLgyuMWabLShwU18KYG2RYxpMrDs+3T74KLU0ItpY9NVoOzXKZqnqEyxehmH0Fh5fysoMdLn9+a01WwKtdDbgmKRneLcjYV2hjRDDcqwFOGi50GatZZxMvMy0kl/wBTR8L/AFV9uxvsdmPcTD2zJGgPbexAaTYjIg+8ciqWpdieTzN/oPgFX7TqSx7bWvhN7+KbpqllV8Hb1uN4fpzi+aX5uz03+kG79f8AtYvwzz+bs3REHnjiu31U2h3IlaMeytpNkj/RIQ9vgXsuPVoXj349jvfj8xn/AAK7U8kYdijkfE/m1xafXI/Fdl6aM+JJnjYZ5w2Tr+fg9rZtPaFPlVURkb/eUrhJ5mP3vgpdBvVTzOwNkDZP7uQGOQfuusV5hs7fraMPuVhkbymaJP8AuIJ+KuP/ALUmkGGsoaapbzbkfEB2L6JE9FNdi3jRlyvxt/z+x6YhYSg9pVAzWKsp/wDALSxj/KHOJHkAhZ3gmuxW16kl/tC2Ts4YaGASv5xswg/5pnjEfIFZ7avtX2jUXEYjpmni0YpLf5nfQBYJu12s9xlj5BcJa97uNugXSUMUN27F2+xaVMgLjJM90sh1c9xcT6m/qoku1HHJowjooTJEpepeZ8R2RPSW2x6gkFh1AuPDktDszbDoDbVvLiPA/RZPYBPaOdwA+Zsr8t4LgahJZH0n0L6XFarQxjnV1a99jebO2qyUXBv9PEcFNwgrLf0KrIImzsb3rXMbf2gHDE3j4ahP2ZvUAcMwwEZXztfkRqFRxa8yo489KrctPLrivTlfKNE+nUV0CnQVIeAQQb8inGIG6S40JjNMq3ZeS4PF1Lq4rFcooySq0XZCfBfVRqmnV66lUCpaG3JyA1OgCtEXJXwQaWlVVtragd3Ge6NT+o/wXeprnzuEUDXHEbAAd555W5Lebv8AswibA4VTQ+V4Hun9lyDCOPM6cE6GN5HUTZFYtAll1Pm7R7/LPKIm8VV7bis5p4EW8wvRt5vZ9LSgvjJliGZy77Bzc0ajqPMBYjasGOM8xmPJXxp4ci6jpap4tfopeDK+/va3pmfRiXNzlzc5daz59R17axyy8MlIj2jIPzX8QCobAul1eM5LhhRYN2y4ageRIQq8JE9anKu5WhZG8k2J6eDwXORqylzuPqmSpGm4TnaKQLrYEFmE/qPwGXzuvTvZ1uvjcKmYZD9k0/mP94RyHD1Wf3B3W/EubjH9VGBi4Y3a4B9f+V621mAi2QAtbgByAWXDh8STyS/Y9L9Q1/8A5NNHR4X91fc/T2+WWEkOVwqHbW5dPWi724ZOEjcnef6h4rSU7rhBjsck+VPaR5vFlnil143T9jx7aO59Zs8l0RMkY1LATl/ij1HiEyg3xGkrcJ/U3MeY1C9pLLqj23uTTVdy+PC8/wBozuu87ZO8wVinp/0P9jv4vqeLLtqob/qjs/3XDMR+NjmF2ODvA/RPhkDeCZtH2RTNN4JWPHAPux/qLj5KuHs02g42IaBzMwI+F/kszxyX9Jt8LSz+6OoVe6p/4JddvDFHe7sR4NbmfM6BUNHRVG05cETcr58I4xzc7n8Vs9jeyFrSHVUuP/BHdrfN5zPkAt9QbOjgYGRMaxg0a0WHnzPVXhp2/Nshc/qGn0qrT/fP9T4Xwv58lJutuVDQtuO/KR3pXDPwaPyt+yr57V2smFb4pRVI83nyzyyc8jtshTiy843z3Fvimpm8y+IfF0Y+bfTkvSJG3KjTsyTZY45I1IjS6zLpMnXjfyuz+T5Zq4MLnDkVFAuvWfanua0tdVwixb+1aNHAm3aDkQTnz1XlLG2QouKpkZJwnNyhw+3p7C2Tb3SuchoVhYqEqRSAqcghCqSNAsVc7rbDNZVRxA2BJc48mNzNuug81Ur1f2V7vGKN1Q8WdKAGX1Ed73/ePwATIx6nT4KufRuuTebLpWwtayMWa3ID5k8z1Vw5l1AharGI5K8tuBNuTbk92daXJTFGjCkhZp8jojghCVLHIRCVCABCEIARNcnJrlKKyOD2qDUlWEgVfPmU6JnkVtXAHtLXAFpBBB0IORBXhG+m6LqGUlucDycDv08cDuo4c177UBU21KFk0bo5GhzHDMH7yPVaOlSVClLpZ86tbdPstHvLuZJSEuYC+Hg4ZuaOTx9dPBZslIcXHZmlNPgCULk590ir1FqJSUIa0kgDMnIAakrdbq7kWIkqRc6iPgOr+Z6JsIOfBRyUURdy9yTUOEswIhGYacjJ/wCvzXsFOwAWHBV1MFZ0y0OCiqRncm2TKZTolCgU2NJmXiiXGuwXKNdgssh8RUqRKqDQQhCABCEIARIUqQoRDOMqgyNzVhI1RJGp0DPJFfUqrnGRVrUkBV8rFrgZ5FFOFjtu7mQzXcwdm/m0d0+Lf4WW0lGqqas2vknSimgi64PL6rdSaM90B4v+U5/6ShbZ7MROSEjwkP8AEZy2Fu+ynIPvSfrI0/yjh81rKM5KkgermhdcLTFJLYVLnctYCrKnVXAc1ZQJcgRPgUyJQYyp0SzTGRJkS7hR4l3CzSHxHJUiVUGAgJEoQAIQhACJCnFNKCGc3KNIFJcokz7JsREiqr4nX7p165XGlgojxl/FV01ZLNWDspgY43lkkeWE2aS4XA94Ym8eBBU+adpyBBU4JY3JtPdut/b0JzY5RST9L+PkqJjmVW1WasJDdxVXWPsumjIVk4zQuMsmaEbFjrA9XlCe6s3SOWiond1QuCXyW0CXa28EVFF2kzrDRrRm57rXwtHErlC/if4fFefneE7SmmpKoCIPOGnva8E7CQ0OdxxZtPwS5uiUrPUd2NvsroGzMyvcFt7ljhq0/A+BC0MBXg3s63ids+sdBN3WPf2cgd/Zyg4WuPn3T0IPBe7wFZ3uMWzJsZXcFR4iuwKzyHROoSpgcnJYwEIQgBUIQgAKaU5NcUEM5vUOZSXuUaYpsRMkeY7U3hdT1ckWENaScRDMOFj2g9tjvZxx4rtw6NzNyL1lNUPpqmJji+8knZ3ImLXmxJOJ7iJCNcQDNCLEEW2u9W78NThc8EOBw422DrHgbgg521XKLZbIo42Zv7I3a59i4GxANwBmA4tvyyWGOlk5unwPlmXTb7kGY2cVUV7rKxqH98qo2i9egZzkQmNuUi6wtSootZGpjktDAbADwWdiK0sTVKWwMz23a6KswRCSoDTctZFFbt3h7WtwSPsDYnwyvwUOjooqqcmWLHUveGDtZuwYOz7XE6R0YuZLRtBtqbkLSU26ERLcTpXBgIjaZLCIEh3cLQHAgjI3vwVizYVMxpYImFpIJDx2lyC4g98nO73eqTNPuWTsxUlZHLDLLJHRmeOJz3vqcb31Du0kY0Q2cGuwtY1uKxubeK2m6m9c01aYHFvZWkDGsY3uBgZgxHFjabG3ebYn3SrrZ1IwNDWxsaG3IaGNAbfM2Fsrkq6hbbMeGgSZF0ixjXZrlGYU8PWeQ6JIa5dgoTH3KmhLGAhCEAKhIlQALnIuhXKUoAjyFQqx1w4dD8lJldZR36G6ut0KZRObkbZd0YdeTc8/FcJY8+Onxz6dFYPhF9B6KHPAOQ9Aqx0z9SJZDNVz7OJ+9FT1Mt3dVdbTjzKqo4QCupRlTEDbBCfIlTCGVUOoWpgQhC4LMsITkuUJuc+aEKmQtA0NO0ZKfFqhCySLku6S6EJEh0TtTaqchCWMBCEIAUIQhAAVylQhAFfP9VFmOSEJkRTITgo1RohC0x5EszG0/eVaChC1LgUjjK5CEKo0/9k="/>
          <p:cNvSpPr>
            <a:spLocks noChangeAspect="1" noChangeArrowheads="1"/>
          </p:cNvSpPr>
          <p:nvPr/>
        </p:nvSpPr>
        <p:spPr bwMode="auto">
          <a:xfrm>
            <a:off x="63500" y="-12700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data:image/jpeg;base64,/9j/4AAQSkZJRgABAQAAAQABAAD/2wCEAAkGBhQSERUUEhMUFBUUFRUVFxUVFRQUFRUVFBUWFBQUFxUXGyYeFxkjGRQVHy8gJCcpLCwsFR4xNTAqNSYrLCkBCQoKDgwOGg8PGiwkHSIpLCwsLCwsKSksLCwsLCkpLCksKSksLCwsLCkpLCwpKSwpLCwsLCwpLCwsKSwpKSksLP/AABEIAREAuQMBIgACEQEDEQH/xAAcAAABBQEBAQAAAAAAAAAAAAAEAQIDBQYHAAj/xABFEAABAwIEAwUECAQEAwkAAAABAAIRAyEEBRIxBkFREyJhcYEUMpGhByNCUrHB0fAVYoKSM3Ky8STC4RZDU2Nzg5Ois//EABoBAAIDAQEAAAAAAAAAAAAAAAECAAMEBQb/xAApEQACAgICAgEEAgIDAAAAAAAAAQIRAyESMQQTQSIjMlEFFBVhkaGx/9oADAMBAAIRAxEAPwDkjsVZB1KsqbspSHDrSsiQXEhATwxTNZCa9H22DhQjHJ4cowE+lvdGM0BxZPSoEp/ZlqMw7gpa4Coyy2WwRFhccRYJcTiHEIrBYAboyvgxCRbJJGPdq1K6whJCbVpAFGYICUQUMfg5QOJwYWjdSVTmTgh0Ndmbq0IKaWIqsZKiITWLVETWp5ansanPYrYUmK3aIETRwhKSjRkq+wmHEKzJNULFFM/ClDPoLS1qAVZiKSzJ7LbKUtSaEUcOSU/2IqxuhOyWmE9yhpvXi5RILYjnr1KnK8GonDMStpDJNkrMFZDVqMFWZqwEHXqgqpOmM+gI4ghE4auXEASSdgLk+QCHdSLiABJJAAG5JMAfFdbyXhcYBjW6R2pA7SpuSTu1pOzRtbfdHJJRQkU7Mth8oxQbPs9WP8hn4b/JV2Nx5EgggixBBBHgQup4Quf+qzfH2XtqUy4gdowSHDeBu0nmI+Cqhl3Q80c4fXkqzy6oFVQlbiNKvuxKo1vbiFn8yddQHNzsoX15S0wpogc1RHdEuC8ykE8UBsKyfJjWdAMAblXI4aZq0k380HlOLdTB0qQYyp2mspJz4ugKNkmZ8MGh3gZHzCgpvgIvMs6c9ukqsZVshbY8VoWviUK+pK9Uco6broDqOixweElWH8PCAw1eEV/EE+xKKOjhLLz6EIinVEIevVVzTK4tDgwKbRZC0rowMsqOOzQsiSIazrIXUn4iohdadRsqbC8sxXZ16TzfRVY6P8rgV2vFVy4d9zZBMT+q4O4rrGB4Uw73moH1Q1zA4t1w0lwuRHKXBZvKjVFmJ9hYzxramgV6cm0Eifkosc0kEPFjNyett1S0+HMLQq6nB7tJv3y0yb3G5Cuq+LbWGlphmh0GTINtJkXkb+iyWk9FslfZzStRLHljt2mDBBFuhG6Hq01NmON7SvUcDqBeYd1AsD6gT6rzKJK6O6RRrYH2aeQiX4chQuT7EpEYcl7WEoYmupoqwdk+FxxaUb/FYCCyzJKtd0UmF3jyUecZXVoODagIlVzjydgUq0FS+oJa0nyCiZPNdJ+izLGOo98XPULS4/6PKNck6YPUWKuglVAto4dVco2OuthxXwBVwsuaC9nXmFjmN7yRx2XRyaCmVE7tfFROKZqTKIHIRjSUypTIVxg2ApMZhegS+23RUlaAMCyTCvG4HuoXLMuM3WtwuBEbKqbd0i2KjRg8wwBCq3NhdDzPKZV1wP8ARQKv/E4ofV706RmH8w6pzLbWYN9zA97TjdLZTLvRzPJshr4p2mhSfUN7gd0QJu42HlMroDcnq4fB9nU11js12HFSWtkGxeGa9JO7ZiR0XUMVhadOm5rdmnSGNinT7zRTADGQIvsZVDn+DwzcO4ksbUYXPaaj3HUGENLC5ztRBmIB5bWVWapxLcXdJHPcLWEhjqb2ugw6q4Fzo+9LifiisDitDgByH/QfvwWdzKo+hUDexawzIc2XTffUTf1Vm1kaYMzBnnMwudJUr/ZcnynRpsZ9D9GpTp4ijWdTNZxmn2Ye1pOsy2CHae4bXN7Wshx9GLm2ZiKL3fddqpu+Bk9Pitlw3xFhsTSZSlpNFrR2b4DiWlzSQ3nOskEfJWpylrTDKtZoGwFV1RhBMwW1NQ5rowpx2yrInBtSRzCp9GeNMgUW259rRgWm/fss/j/o+xzJPsz3AGPqyyqfPTTcTHjC7rQyo2ArAACIdSA//NzANzsB+EE1cC9o7pa48u/VAn/K81G/JW38FWj5oq5RWZTFR1Ko2mTpDyxwYXXsHEQTY/AoUUiSB1IHxX0RnOUGtRccVRpv0hzoNZzgA0F0h3ZCoBY21AKl4Pz2hWHsLsPTFGq10NaADq0zvEl1idRJMgejxwzknJLS7A8kU0gn6P8AI2UqDe6Ji5U+f8H08RUaXNFjZWWCpjCuNIknTabXHI/AgqzFzIIKzKSY20VOE4ZZSb3BCNoVIsiX1t1TGr3jdFMDf7DsSG1abmuANivnXijBChiqjBtMjyK77TqX8CuRfStlWmsKoFjYrRCnpldtGL7RN7RC60upM0kNZpsbhHUqsAWKscHhC7daHE4FtWCp8Nl4AXNhLk+TOni8VOIDg8ti5VpTbARNHAEhafh3hMhzatcd0XbT+088iRybzvur7TMOSHB0A5Lwh2xDqhIAIlmkgxuCdQgiYsJ3uRstNnWZdmAwW2A8wSD67fFH4nEtpzsHPkugAX3klYHNs5dVdDfj4/v8EzK2GZtiqtQ6KAbJrBxc6dDGx3ZAu42mB0uRaRKH0dMqtY/F1HVqhLrt+raGuMhoAvuXGZ5qTKs9p0ab31ZGk6upJPdAA6zb1Vy3jTDijTqd7v6g1gbL+5Gq0xAjeeaHrc/iy2HkPH+Dr/3/AJMtxdwSa3+CGgtI7hmG2jcAkAwPgh8n4E0wazxYgBlwCemowT5ALa1nYXG02vIDhBIdJY5se8NQILfEShuGqGEP1uFaHkONMvcXOcI3gvJOlwIcINw4Kp4UndDeyLV3srK/AGGeS40i1xM6mPc2/UDYH0UtPLMXQH1eIFZg/wC7ryHQOQrMv8WlavF4oM5AuJAAnmeXwugMfUEHkm4xvQX5ORqpO1/vZUYfPTUdpLXUngSWujvdSwgkOaOoPMTEp+O4mFFgc5xkgEAbmeShGH1u5iJIjrG/76rPcWUGtqU3lvdiBP2jHTwsn2kZpNN6JuJeOPqDSDgamIBYxgjUxrhpfUfGwAJ9fJUnDDmYTE06pqio6nJNKm14cA9rmNOqo0N3O3gVBic1ZFg0GIsApuEqofXAIbE6ogQTtJ6lXR8icIuEen2D08vq/Rqc84qZXrh1IggNFNxHN0k8rWBA9Fb5fmelpBOxt5EA/jKwAw/Y1qtMWDapiOhJI+S1WAoGoD5N+c/ouVileZmycVwRa1OJ6Y3IUPtgeC4LP47h52q11osvwYFLSReFti3dAyY8agpRewrLyHBDcVcHNxVBwO8fPqoqWOFGZ2Cqcy+k0CW0wXclZy4sypWcZzPJHUajmO3aYQPYFarPsd2z3PIglUukJnKyHUMto6W3Vx2lOjGput1tZJ7jJiB5xHxQOWOiDb1VVmlWpoLX/Vt73fHf7u4DxBL28pib+c8+VrSO3llX0o2WU4+jqkuZEh0tl3ca6TDfvEACTYSeYC1FPienVYX0XAgEtMggtcIlpbNjcehBuuG8IYum15k6ddhJJ0skkNaegJPLmr1pqYOo91M6mVL1WEgBwbMODvsuA58x8mhk4vizmSSnbXZpc5zUvdZ7QejjE/HcEKnOYU6RHbPa3UYaS4XPSRv5/FRv4johmphedVw0uJHnAMes3WOx9J1er2jzJ28AOgHILVVmb5N3UcAZsWu6wQbj0PJA5HiOzx1Np5VKzf6azO0Yf9Y/pVfleHFTD1cK7ctL6foO+0eP2h5FVWS5+JfSxRLXtGkV2yHdzUWOMbOE2PPVB3T421YJLo3+UBj6eJou904mpIFu6C0geUx8FaZPl7MPJoy0EAG8ieToi7gJg/zDqVnMmYymHCm8vk3cXAlxAAJJHjK0mHrAAEn99VJztuiRWhvEeCNZgYC5hg7d7uvs4OuJMCd1JhhpoMaSXENDdRtMWlVuZ57TaTL2DzMn5LO5jx/TptIpNNR5PMFrB0vuf3dZVUZOTNEcU56ijoGU4bU6Osn0ET83NWd+mCjow1F7RtV0+hpu/MSvfRlia9V1atVdM/Vx4nQ+zfstDdPnrPRWH0qUteCHhVb/AKKgV6dqxcuP1z430cQbiiSrvAViwammCNis+5sPVx2wFNVZNF2J0jQ5bVOI+sd7xJaf6bA/CFuuGaJh/m0fAE/msJwWz6uT993pZq6lwngppPP/AJhHwa39VkxL7tjZdQoYKfeR1TBSLKxp5cF7Et0gLoWZEZLiTABtJxd0XE8VV0udHUruvFg1Uj5Lg+a0oe4DqUuT4Gj8ldUrElKl7K6m9lTpldo6Lg8YAhc1xYIKo62NLSh6uNLlg9iZ6p+Nb5FVWqim7npB+C9mPGFWq0MEhojzdG0+CXE0JQwy/wAE8ZxWzmT8Ft/T0LSzhxiVo8rxYO6zowcIyhULVd/YRV/jp/Bd4vGFpD2EhzSC0jkRzUGZYL2n/iKLRJZ9ZTG7XggHSOYkgjwd4FB+0SLo7hrF9liaZmA52g9O9LQT5Ej5oxzxT0CX8fk4sJy2kQbgi8QbLTOs2SdhP6K5r0BFwN+YmLBRmk0kNAB25C5N49JHzVsnyRz8b4OzF42l3C4+fqbNCz+Ip6RqdYunSOg5u/RddxOCpT3mNc2l73dHfqH7PkPzQ7KTIc59NsW7oaNJPJgHQfh5qh47Ojj81Q+D30X1IbimTZmJJHXS9gDfkxXn0gU9WBefuFjv/tp/5lmuH39lm1Rgs3FYdtQAWGulYwPJr/itnnuX9thK1KYL2wDBMEEFpIF4kCfCVZD8aMuank5fDo+en4eakoo0eSLxmX1KFRzKrHMe3drhfzHUHkRYp2CYKlVjCYBN+sC5A8bLLkyHS8XBHnvpGs4YwBbSbbcT56ifyAXTeDaTuwOoAd90RzAAE/EFYXLM1phhc4hoa4t8Bpi3hYhbbhXNGvY4Me14B+yQYJ3HyCTB+dmbynds0YahcRSDiiSbKvx9bSCZW9IwWZ7i2u1tMjwXDcybqqOI2krpXHGNPZkyuWiod1XllRdgx+x0R0qcuRmgIZm8qTtFX7kaX/HyRZ5xhbakFl9GVp81wvcVNkmHOorkeLk9iZ1I5WsJJ7EHbhFsykRsjMTSgWCe3HCIW/ijB7pvoyeYYTS6AhRSPRbAZd2jphGjI2gbBJwZvj56hGmYM0SNwlbSJ2BXQP8As+0i4TKeRtnZTgw/5KNdFnw9j/aqA1f4rRpeP5hs8+BF/ijqeG0Ocd9JP93T+4x6J/B+Rljq9Ro2Y1o8XF0j1AB+KOqYLsWTUu4mzZiXbgHp1PgPELdC+Ks4Gfj7G49FWaewJMC5i8k9Pmb8g1TUaD6hALWtAs0Sbf1ExJ6kfBSYfDOJ6uPedy7x5egsia1UUGOqVCAGtc4wNZhgl0DY/h1ITlNFTjsA6jmOWlxAJ9oaR0Zpi/qXLfsxIPu8xYn3QeXi70+KxOEy92JqUsXiRBFMdnTmRTa6XCeRfDhPLotZQZ99pNpDQCT5mPd9UY/LLckk1FL4Vf8AbOb/AEm5NXpvbiKjg+m8hggmWP0kkaTsHaSbWmfXAiqWvDh9kg/Ayu/cXZJ7XgXMY1xc0te0HeWHbx7pcuSuyaBtcfksnkxblZ0/BzwhCn2DZjUDqJpA6DUc2pUMWa1xB5/a0sbbxXQPogyVtCg98Garh70zobOkx5uPwWAweUntNTrnVqJN5M7rrGQZnTpsGogeamBGbyqXRocdWiIMKkzfEkiJRdfM6b9nKixT9TjBkBdBVRzn2c7+kXGloDZ3KxOGqly6Rn2SitU7wmFWYzhprG90bLDld2dHxWoTTAcuywFson+EBS5biAxsHdF+3N8FSoqjRkyz5OgnGslnoqvIacPKuagmn6KqywxUK4n8bL6mgt/Q0WebABhWLdjoJ81sM3rA0ysDU94+a7U2X+DjUk7N9w/UlslG4zHaSFV8PVQKYT80qgkJ09GKcfuNF9SxMtQlPHjXCjw9caB5Kvp1B2vqjZUoLZ1jIafZ4dtjL/rHR4+6P7QFBiMqNR+t4gN91o5efmrrLWjsKcjenT/0BTFvgB5la0tGN9mdGUuaIG/M85PIeKFzLIXVWdjFqpa13/pNIdV+IGn/ANwLUS1u5E9AZPyStwznGXd0baRvHieXkFGGLp2CMy4DlJHIQY/IJ7HWMDUQYOl4JB5zHNJmeT9u19Oo49k4R2bO6SLHvP8Ae3B90i28oXFMpYTCuNPTSbRYdMHSAY7odPMui5uSfFFXYWo8e9hlHGO2a3V1BcdQ82kTC5vmbPrXggA63yBtOoyrShj6vYVH4hz/AKsE03BrWGWND6l9RlrnPc0RaGN5rL4PMO0dJO5JPmTJVeV/A+OL20FezabwqHinMdMNB5LTY6sNK5zxPmAdUjwVKQ1tgY4krMPdqOA81t+EeIC9hNR8krmWIZaVJkmJLXiCRdPF8UK48mdUxmZgVY6onGOlnosya0uaZ6K/qVxo9FVdmiUONGKx+K01Ch/4io83P1hQSobO9iwRcEzoVKsXANbeUBjcsq0jqIt4KpyviE0yPDqt7gc0biqBt1Wxfw8PHucXaPMQ863TRhMbmhLYVIQZWtqZJc25pBkg6LnSy7Ozi8zFjWiry7Mi0QvYzNCSrUZGOiX+Bjoh7tCf2cLlyAqObd1MwGML67GiTre1ttzqcG/mj/4IOiv+B+HgcbTdH+GTU/tFvmQnhk5SSFfkYUnSOwMHJuwtBB2Fgpw3w+aC9qi13Hz/ABhT0qtwDAJ2aF1Tjk7Y5AD0VRis2qNxLKQY3S6SSTLtIEl8CzRvv0KuFksxpVGtq1ag0vqvbRHPs6RMTbrYH1VkEm9iydFxh88pVXmmyoC+JALSAQNyDAlZzinNKjqrKNOlUfD4e6m5lzpDxTId9kamudtsB96DczxbKdWkxgBGGYajrHUS5vZ0qQdtqe9wt4heyLDQH4iq+Q0El5Jgk3e8A8jJ0+DwOSLSjsitmR+kTMxhcDSwtOkKJq3LQQ4hjIBlwHM6f7Suc5ZmZYbrXcTl2MxD6rpj3WNP2WD3R57k+JKqv4EOi4+XOpStHWwZsWPHwfZBi8+lqr8FwucS7USYVt/Ax0Wo4eyohllZ4+TnOmVZ8mJwqPYJ/wBhaQw5AAmFzjCcM1e2c0NgNJv+C7zgqHdIKGweQt7QugXXScE1Rz1Np2cgxRdSeGumyLfnHd9FtONOHmkhwHgst/A/BcrLL1ycTrR8jFKK5dmWxLy5xKi0la05GOiT+BDoqPcjav5DGlQJnnDMiadlouDaPZU9LjJTq1KQlyrCOa6SbLd4/kycOLZ5ZRRYYtoDtt1BIT8ZUkqALmZPydBJQQnSFEAlhIQkstVwNQvVfYQGtk8gZJ/ALIwtNw5imtoPbra15fMEi40iDeJi+y0+Kl7FYY9mjxWbhginb+eO8Z2FNnM+JQftLmiTLXO2EyWj+Y83HmqzD59RNcUqZ7R4BL6hIsBuGjeTYTynmpfapcXuXQzZK0jXihbtlph83qt+1qHR1/nv80TVzBtVpZLWOdbS/vU3np1B8r+aoDmbI3WdzfNS6Q0jvSBNwSqoZnEbJFMKzzM6tF7KHYupGpUEGnRbV7V0OYSyoamkwHSJEg3IEXsM6xJpM9n1veSdby4iBJ1NptAAAF5MAclFwczE62NxNUPaZiWNFQHl341ciN+aE4kdOKrRtrj4AD8ld5mX7ar5Mb0BWSFwUSSFxbFJJCuMjr7hUUIvLKhD1bhlxmgrs1eEaSSjaQgwq7C1tMlS0MXLl2lNrscD4nHdWUJC3HEFHVRPksJC5vl/lYjQpKbKTSvaFiAO0pdRUhStTKTXQSIgpNJU6WyQBE0FPgp7SpBChCCElUd1xPIH5hTmFWZ7itFKekkj0gJorZfgX1orMqzcUaziAAXAtB8S4EfgtPVzprYGq/O43XJa+YajY80VSFaoNTQ52neASbC5jdbfW6NnsSdHUW4ltT3R5lEYXK2O1OdPd0hpEfaDth/T+K51lXFJYIcbbeMeJC2lDMmikxs6ZBe43Ja17HU6cjckUnYir/8AH94J8GLlOmtCTaao1eGc/DBlRzO2pAwHt7pa5riIcLxceSzVZ5c5zvvOLviZ/Nb7JyW0Gte0EuDnVGm8OqudUez01af6VmM+ynsalvcdJb4dWnxH4Qm8zFJLT0jC0UhamoqybpC5dCg8IjLmEvC8WhW2W5eQNZCuwwcpoKQS9hhD5TXOsg8irCkXOBtZVuEp6axXVyvcaD8mixLZpEeC5/XbDiPFdDsWx4LGZrhtNQ+Kp82P0pkZVykRHZpNC5Qooek7RS9kJ3XnYUdVZxZAQY9pdCIDwkGWt3G6e3CI8SDdSkpuC97KnezFBQZBS4Km4qy81aBNKS9knSPtNF3DzgSrrsF6nQdqBG4IITRTT6GTado46cbf3RPktr9HtTv63CAAQD947EDrvfzA3ITuIeDq9Kq7TgmkuJIcNbxfmGl5aPIiPBXvB3CVcPD8QCBbuzvGzbWa3wHUgaZM9iGFabLnI9m3CFF1UktayoCCKgYH3IkF1MwHxI36KnyqgzD4jVi6+stdMBru86Q4PcXeLWnza37rQOg8QYEmtqkDU1p9QIP4KhzTIGVGxUv0I3Hkfy2WVZJYpNJasqtmhpca0KYbqhrXGAS9sknoOZ8Ar+rhqeLoDcB4DmOiC0xYx8iFwyvkVTD1GvcRUosPdAFmyftCd/l+C6JwvxZoiSXNcbtm7T94fotqnDJGgWQYjJqrHFpFxb/r5Id+DeN2ldILqdcAtI1RYnn4FUebVjS9+nHiLj4rnZPFhH5DxM3lLW9p9ZsOq2JzWgGxIWHxdYOMiygZTBVWPL69JWBOjaPxzHWaRCBxOPpUrmJWauLApH0id7q7+1/oll9S4rYXQNlX53jA8ghV4w3gEw0rqvJ5Epx4tAGmom9opDRSdksfEA84+2yZ7b4KHQlAT2yBDccvHGFQNZdOIhC2Ql9sK8cW5RjySypsgvtJ6pzcU7qisHk1aqJp0nOH3ohv9xgKXGcP16Yl9IjyLXf6SUyhPsNMJdmxFJjiXGQ4Egz3hvv4QfVUQ4tc0nS58k7Tt6/orPBDVTezn74B6izh8CPgsbmVRtOoZe0QYMGSCTYW5rq4ZOUUwvo1+MzepUDHPJDtJB8YcYPwIQT65O5KZQxHaUmnS4Q5zZd9qA06h/Lcx5FeBXP8pNZHYojY+PzQlHKSKoOHIa5xgNPul3ITyk29UYSIXqToII5XHn1VMJOLtMJr+Gn1AAapgjcH5q2zfN6TmtAcHOPdgEOkHy8R+KzdPOG13w2m63v64Pe8BtHMFOynCUm1XOe5oeSTuJl1+6JE2Py5LRk8vlHjBd/s1wx1tlNm1MCo7QIbO0zBiSPJCseRsn46n9dVsPfIBG5A6pkLHFSrZnyUpaELz1Xu3PVJpUZampiD/aD1Te28UgASaFNgPOqnqvdsU40wmaEKYR3tI53XhVBQgddePgmsgR7Y0EXudk/tvFCEdRPSycHH/dSyBJqeK03CeTNrHW+CJIY07PLY1Ejm1uptupWRXSuHsZh20KVB7maw1rw3UBUBdLtTYOoG5uPFW4VyY0FvZJi3ez1WVXOcGFwp1JcdAa6Q15Gw0v035AlE51lD6tSlWYA80g9ppkgam1Cw6mk2DwWDfcSOaEzLM2U3tZVPaU3h+lzjcOaJNN8Wd3ZIP8p5iTSYjjIYUasO09m33qJJI0n/AMIu9w9G+74BWRyqH25/Jqav6kH5llveDmUavaC57haC0+8C8nSbTEEnldYPiDJQageynPaAOkNu7kPW0ei6RjuNWeynEDvN0B7QN3agCwDxJIHqgcHmtGvQpBzQ2oGy6m1xA1E6naCbPEkn1WuFR+lPspa5bABlLmZcJbDmuDyBeG3F/IO+SzjneS32Y5k0YWo0ADuxB8xLSD1EgXO65zVY5pLSNrfvwWby6U1+6K3HVkpqDqF5rgTZwlCFpi0BepsIvZY7Qpo8KxzKBqMdEGXENaYaTD9YJE7hwv8AmtLldQBjdZgEXNpM+9c2A6nnEDZUXDr/APhnSARqP/Lbxuh86zws7gdD3CLD3R+XS0Khz4S0joQ3BWVuJe3WdO2o/jsoyboIDqb9UvaHlCuUtGCVNsLNQBIXyhC9NNTkm5ACzHNIXNQsFeaULIFL0+KFLkmso2QYakWP5JwaTbnvul9nv1PSZF040otI8/mOqlAELrc/CLrwPnPjz9V7senny/fNK2gevzt4ckKIeE7eHr+Krc3qCS4d2oGhzaojUHUwGtIdvbSLTH4q00R6+P5EXQuPwXagtI/W/j05eqaOmWQlxZaY3Ova8KwzpeWsqSN2VIBkepPmDCy9V2If3XOpt5a9VhNtQphuomNgbL1bLsSG/Vin4DURb4IF3D+NMy9gtycN+Xpt8Vt+3N3Kg82ujS5lnLRTo4WnfTotudNMAMmOroP9JQGeZm14GsvAYAzUw06mw94d8GPHxUWRcPPonW46qh+1q90RyO88pVi/KKbiXOpguJkuN5Pn5LPlcZTv9DRy8VRX5dxJTGkDEVHxsHwAOUgBxv4yrypV1GTM269OfNCNyWm0Wpgf5Y81OyiQdiPXraN9tlVKMW7QssnJUJCaWm20c5TuyNp2tBtsnFhFzJ/f4JKKh7s0qspmnS0CXTJJgbXsL7KChRIklxe43JJ/AclN2fgeu+6QUD/Nfysgorsd5JVxEqCNoUbjG9hPgkr4NzhGrSfSxEHrshzltSZ7SfMDxgGCrEkIFHrYpCPko6dBzbFw84P6qIYerqPfZpG40mfjKHEhLUaeRi/7svOJ5b+O3yUnZT+/Tl+CY+mREaSJvvO3I35xuokETV6fmm6j4J7aAjmPz35xspdP85+A/RSgHqLxebXNvDlfzT2Bs7u/22TmVN5i68Kg5xdEglN7S4hrrjz5qYi3vdPFMbUA5A+iR1Tpz9FCCvZ6nb9/ipNM+PifwUfbW2slZXHRCyCtp7iecpwpX3Py/D4Jvaj7qQVTMx/sjZBzhBEnewS6OtvWTf8AFebiOqY+uPFTRBxZcQ6N/H80ookc59LJpxA35+G6Q4iDcG6lgJDhJ3i2yR1M2vb9PRMfXHTbkvdqI2KlohJ2H6/vommnAmT6fBI7ExylNdiOUH0FlAjnUhBvfxHx2TRTPKPmF51W0Qd0prDe6hBGt8T8fDkkceXPzvsnisP2FG4iUbII1kzaPPw/2S6IPn57/wCy8alp29Ejnjr+CBBS3pI67/voo+yHU/v1TgPjz6JYb1HyRogMeacF5eVfyAJHP0UdP3kq8iQkCgC8vIkJmfqmOXl5EgwpRsV5eSEPU+fkpn/kkXlCETE568vIfBBXKarsvLydEZAEh/NKvIEHVE0fmvLyARWbHzUI94JF5OQfV2KFXl5EiP/Z"/>
          <p:cNvSpPr>
            <a:spLocks noChangeAspect="1" noChangeArrowheads="1"/>
          </p:cNvSpPr>
          <p:nvPr/>
        </p:nvSpPr>
        <p:spPr bwMode="auto">
          <a:xfrm>
            <a:off x="63500" y="-1255713"/>
            <a:ext cx="1762125" cy="2600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data:image/jpeg;base64,/9j/4AAQSkZJRgABAQAAAQABAAD/2wCEAAkGBhQSERUUEhMUFBUUFRUVFxUVFRQUFRUVFBUWFBQUFxUXGyYeFxkjGRQVHy8gJCcpLCwsFR4xNTAqNSYrLCkBCQoKDgwOGg8PGiwkHSIpLCwsLCwsKSksLCwsLCkpLCksKSksLCwsLCkpLCwpKSwpLCwsLCwpLCwsKSwpKSksLP/AABEIAREAuQMBIgACEQEDEQH/xAAcAAABBQEBAQAAAAAAAAAAAAAEAQIDBQYHAAj/xABFEAABAwIEAwUECAQEAwkAAAABAAIRAyEEBRIxBkFREyJhcYEUMpGhByNCUrHB0fAVYoKSM3Ky8STC4RZDU2Nzg5Ois//EABoBAAIDAQEAAAAAAAAAAAAAAAECAAMEBQb/xAApEQACAgICAgEEAgIDAAAAAAAAAQIRAyESMQQTQSIjMlEFFBVhkaGx/9oADAMBAAIRAxEAPwDkjsVZB1KsqbspSHDrSsiQXEhATwxTNZCa9H22DhQjHJ4cowE+lvdGM0BxZPSoEp/ZlqMw7gpa4Coyy2WwRFhccRYJcTiHEIrBYAboyvgxCRbJJGPdq1K6whJCbVpAFGYICUQUMfg5QOJwYWjdSVTmTgh0Ndmbq0IKaWIqsZKiITWLVETWp5ansanPYrYUmK3aIETRwhKSjRkq+wmHEKzJNULFFM/ClDPoLS1qAVZiKSzJ7LbKUtSaEUcOSU/2IqxuhOyWmE9yhpvXi5RILYjnr1KnK8GonDMStpDJNkrMFZDVqMFWZqwEHXqgqpOmM+gI4ghE4auXEASSdgLk+QCHdSLiABJJAAG5JMAfFdbyXhcYBjW6R2pA7SpuSTu1pOzRtbfdHJJRQkU7Mth8oxQbPs9WP8hn4b/JV2Nx5EgggixBBBHgQup4Quf+qzfH2XtqUy4gdowSHDeBu0nmI+Cqhl3Q80c4fXkqzy6oFVQlbiNKvuxKo1vbiFn8yddQHNzsoX15S0wpogc1RHdEuC8ykE8UBsKyfJjWdAMAblXI4aZq0k380HlOLdTB0qQYyp2mspJz4ugKNkmZ8MGh3gZHzCgpvgIvMs6c9ukqsZVshbY8VoWviUK+pK9Uco6broDqOixweElWH8PCAw1eEV/EE+xKKOjhLLz6EIinVEIevVVzTK4tDgwKbRZC0rowMsqOOzQsiSIazrIXUn4iohdadRsqbC8sxXZ16TzfRVY6P8rgV2vFVy4d9zZBMT+q4O4rrGB4Uw73moH1Q1zA4t1w0lwuRHKXBZvKjVFmJ9hYzxramgV6cm0Eifkosc0kEPFjNyett1S0+HMLQq6nB7tJv3y0yb3G5Cuq+LbWGlphmh0GTINtJkXkb+iyWk9FslfZzStRLHljt2mDBBFuhG6Hq01NmON7SvUcDqBeYd1AsD6gT6rzKJK6O6RRrYH2aeQiX4chQuT7EpEYcl7WEoYmupoqwdk+FxxaUb/FYCCyzJKtd0UmF3jyUecZXVoODagIlVzjydgUq0FS+oJa0nyCiZPNdJ+izLGOo98XPULS4/6PKNck6YPUWKuglVAto4dVco2OuthxXwBVwsuaC9nXmFjmN7yRx2XRyaCmVE7tfFROKZqTKIHIRjSUypTIVxg2ApMZhegS+23RUlaAMCyTCvG4HuoXLMuM3WtwuBEbKqbd0i2KjRg8wwBCq3NhdDzPKZV1wP8ARQKv/E4ofV706RmH8w6pzLbWYN9zA97TjdLZTLvRzPJshr4p2mhSfUN7gd0QJu42HlMroDcnq4fB9nU11js12HFSWtkGxeGa9JO7ZiR0XUMVhadOm5rdmnSGNinT7zRTADGQIvsZVDn+DwzcO4ksbUYXPaaj3HUGENLC5ztRBmIB5bWVWapxLcXdJHPcLWEhjqb2ugw6q4Fzo+9LifiisDitDgByH/QfvwWdzKo+hUDexawzIc2XTffUTf1Vm1kaYMzBnnMwudJUr/ZcnynRpsZ9D9GpTp4ijWdTNZxmn2Ye1pOsy2CHae4bXN7Wshx9GLm2ZiKL3fddqpu+Bk9Pitlw3xFhsTSZSlpNFrR2b4DiWlzSQ3nOskEfJWpylrTDKtZoGwFV1RhBMwW1NQ5rowpx2yrInBtSRzCp9GeNMgUW259rRgWm/fss/j/o+xzJPsz3AGPqyyqfPTTcTHjC7rQyo2ArAACIdSA//NzANzsB+EE1cC9o7pa48u/VAn/K81G/JW38FWj5oq5RWZTFR1Ko2mTpDyxwYXXsHEQTY/AoUUiSB1IHxX0RnOUGtRccVRpv0hzoNZzgA0F0h3ZCoBY21AKl4Pz2hWHsLsPTFGq10NaADq0zvEl1idRJMgejxwzknJLS7A8kU0gn6P8AI2UqDe6Ji5U+f8H08RUaXNFjZWWCpjCuNIknTabXHI/AgqzFzIIKzKSY20VOE4ZZSb3BCNoVIsiX1t1TGr3jdFMDf7DsSG1abmuANivnXijBChiqjBtMjyK77TqX8CuRfStlWmsKoFjYrRCnpldtGL7RN7RC60upM0kNZpsbhHUqsAWKscHhC7daHE4FtWCp8Nl4AXNhLk+TOni8VOIDg8ti5VpTbARNHAEhafh3hMhzatcd0XbT+088iRybzvur7TMOSHB0A5Lwh2xDqhIAIlmkgxuCdQgiYsJ3uRstNnWZdmAwW2A8wSD67fFH4nEtpzsHPkugAX3klYHNs5dVdDfj4/v8EzK2GZtiqtQ6KAbJrBxc6dDGx3ZAu42mB0uRaRKH0dMqtY/F1HVqhLrt+raGuMhoAvuXGZ5qTKs9p0ab31ZGk6upJPdAA6zb1Vy3jTDijTqd7v6g1gbL+5Gq0xAjeeaHrc/iy2HkPH+Dr/3/AJMtxdwSa3+CGgtI7hmG2jcAkAwPgh8n4E0wazxYgBlwCemowT5ALa1nYXG02vIDhBIdJY5se8NQILfEShuGqGEP1uFaHkONMvcXOcI3gvJOlwIcINw4Kp4UndDeyLV3srK/AGGeS40i1xM6mPc2/UDYH0UtPLMXQH1eIFZg/wC7ryHQOQrMv8WlavF4oM5AuJAAnmeXwugMfUEHkm4xvQX5ORqpO1/vZUYfPTUdpLXUngSWujvdSwgkOaOoPMTEp+O4mFFgc5xkgEAbmeShGH1u5iJIjrG/76rPcWUGtqU3lvdiBP2jHTwsn2kZpNN6JuJeOPqDSDgamIBYxgjUxrhpfUfGwAJ9fJUnDDmYTE06pqio6nJNKm14cA9rmNOqo0N3O3gVBic1ZFg0GIsApuEqofXAIbE6ogQTtJ6lXR8icIuEen2D08vq/Rqc84qZXrh1IggNFNxHN0k8rWBA9Fb5fmelpBOxt5EA/jKwAw/Y1qtMWDapiOhJI+S1WAoGoD5N+c/ouVileZmycVwRa1OJ6Y3IUPtgeC4LP47h52q11osvwYFLSReFti3dAyY8agpRewrLyHBDcVcHNxVBwO8fPqoqWOFGZ2Cqcy+k0CW0wXclZy4sypWcZzPJHUajmO3aYQPYFarPsd2z3PIglUukJnKyHUMto6W3Vx2lOjGput1tZJ7jJiB5xHxQOWOiDb1VVmlWpoLX/Vt73fHf7u4DxBL28pib+c8+VrSO3llX0o2WU4+jqkuZEh0tl3ca6TDfvEACTYSeYC1FPienVYX0XAgEtMggtcIlpbNjcehBuuG8IYum15k6ddhJJ0skkNaegJPLmr1pqYOo91M6mVL1WEgBwbMODvsuA58x8mhk4vizmSSnbXZpc5zUvdZ7QejjE/HcEKnOYU6RHbPa3UYaS4XPSRv5/FRv4johmphedVw0uJHnAMes3WOx9J1er2jzJ28AOgHILVVmb5N3UcAZsWu6wQbj0PJA5HiOzx1Np5VKzf6azO0Yf9Y/pVfleHFTD1cK7ctL6foO+0eP2h5FVWS5+JfSxRLXtGkV2yHdzUWOMbOE2PPVB3T421YJLo3+UBj6eJou904mpIFu6C0geUx8FaZPl7MPJoy0EAG8ieToi7gJg/zDqVnMmYymHCm8vk3cXAlxAAJJHjK0mHrAAEn99VJztuiRWhvEeCNZgYC5hg7d7uvs4OuJMCd1JhhpoMaSXENDdRtMWlVuZ57TaTL2DzMn5LO5jx/TptIpNNR5PMFrB0vuf3dZVUZOTNEcU56ijoGU4bU6Osn0ET83NWd+mCjow1F7RtV0+hpu/MSvfRlia9V1atVdM/Vx4nQ+zfstDdPnrPRWH0qUteCHhVb/AKKgV6dqxcuP1z430cQbiiSrvAViwammCNis+5sPVx2wFNVZNF2J0jQ5bVOI+sd7xJaf6bA/CFuuGaJh/m0fAE/msJwWz6uT993pZq6lwngppPP/AJhHwa39VkxL7tjZdQoYKfeR1TBSLKxp5cF7Et0gLoWZEZLiTABtJxd0XE8VV0udHUruvFg1Uj5Lg+a0oe4DqUuT4Gj8ldUrElKl7K6m9lTpldo6Lg8YAhc1xYIKo62NLSh6uNLlg9iZ6p+Nb5FVWqim7npB+C9mPGFWq0MEhojzdG0+CXE0JQwy/wAE8ZxWzmT8Ft/T0LSzhxiVo8rxYO6zowcIyhULVd/YRV/jp/Bd4vGFpD2EhzSC0jkRzUGZYL2n/iKLRJZ9ZTG7XggHSOYkgjwd4FB+0SLo7hrF9liaZmA52g9O9LQT5Ej5oxzxT0CX8fk4sJy2kQbgi8QbLTOs2SdhP6K5r0BFwN+YmLBRmk0kNAB25C5N49JHzVsnyRz8b4OzF42l3C4+fqbNCz+Ip6RqdYunSOg5u/RddxOCpT3mNc2l73dHfqH7PkPzQ7KTIc59NsW7oaNJPJgHQfh5qh47Ojj81Q+D30X1IbimTZmJJHXS9gDfkxXn0gU9WBefuFjv/tp/5lmuH39lm1Rgs3FYdtQAWGulYwPJr/itnnuX9thK1KYL2wDBMEEFpIF4kCfCVZD8aMuank5fDo+en4eakoo0eSLxmX1KFRzKrHMe3drhfzHUHkRYp2CYKlVjCYBN+sC5A8bLLkyHS8XBHnvpGs4YwBbSbbcT56ifyAXTeDaTuwOoAd90RzAAE/EFYXLM1phhc4hoa4t8Bpi3hYhbbhXNGvY4Me14B+yQYJ3HyCTB+dmbynds0YahcRSDiiSbKvx9bSCZW9IwWZ7i2u1tMjwXDcybqqOI2krpXHGNPZkyuWiod1XllRdgx+x0R0qcuRmgIZm8qTtFX7kaX/HyRZ5xhbakFl9GVp81wvcVNkmHOorkeLk9iZ1I5WsJJ7EHbhFsykRsjMTSgWCe3HCIW/ijB7pvoyeYYTS6AhRSPRbAZd2jphGjI2gbBJwZvj56hGmYM0SNwlbSJ2BXQP8As+0i4TKeRtnZTgw/5KNdFnw9j/aqA1f4rRpeP5hs8+BF/ijqeG0Ocd9JP93T+4x6J/B+Rljq9Ro2Y1o8XF0j1AB+KOqYLsWTUu4mzZiXbgHp1PgPELdC+Ks4Gfj7G49FWaewJMC5i8k9Pmb8g1TUaD6hALWtAs0Sbf1ExJ6kfBSYfDOJ6uPedy7x5egsia1UUGOqVCAGtc4wNZhgl0DY/h1ITlNFTjsA6jmOWlxAJ9oaR0Zpi/qXLfsxIPu8xYn3QeXi70+KxOEy92JqUsXiRBFMdnTmRTa6XCeRfDhPLotZQZ99pNpDQCT5mPd9UY/LLckk1FL4Vf8AbOb/AEm5NXpvbiKjg+m8hggmWP0kkaTsHaSbWmfXAiqWvDh9kg/Ayu/cXZJ7XgXMY1xc0te0HeWHbx7pcuSuyaBtcfksnkxblZ0/BzwhCn2DZjUDqJpA6DUc2pUMWa1xB5/a0sbbxXQPogyVtCg98Garh70zobOkx5uPwWAweUntNTrnVqJN5M7rrGQZnTpsGogeamBGbyqXRocdWiIMKkzfEkiJRdfM6b9nKixT9TjBkBdBVRzn2c7+kXGloDZ3KxOGqly6Rn2SitU7wmFWYzhprG90bLDld2dHxWoTTAcuywFson+EBS5biAxsHdF+3N8FSoqjRkyz5OgnGslnoqvIacPKuagmn6KqywxUK4n8bL6mgt/Q0WebABhWLdjoJ81sM3rA0ysDU94+a7U2X+DjUk7N9w/UlslG4zHaSFV8PVQKYT80qgkJ09GKcfuNF9SxMtQlPHjXCjw9caB5Kvp1B2vqjZUoLZ1jIafZ4dtjL/rHR4+6P7QFBiMqNR+t4gN91o5efmrrLWjsKcjenT/0BTFvgB5la0tGN9mdGUuaIG/M85PIeKFzLIXVWdjFqpa13/pNIdV+IGn/ANwLUS1u5E9AZPyStwznGXd0baRvHieXkFGGLp2CMy4DlJHIQY/IJ7HWMDUQYOl4JB5zHNJmeT9u19Oo49k4R2bO6SLHvP8Ae3B90i28oXFMpYTCuNPTSbRYdMHSAY7odPMui5uSfFFXYWo8e9hlHGO2a3V1BcdQ82kTC5vmbPrXggA63yBtOoyrShj6vYVH4hz/AKsE03BrWGWND6l9RlrnPc0RaGN5rL4PMO0dJO5JPmTJVeV/A+OL20FezabwqHinMdMNB5LTY6sNK5zxPmAdUjwVKQ1tgY4krMPdqOA81t+EeIC9hNR8krmWIZaVJkmJLXiCRdPF8UK48mdUxmZgVY6onGOlnosya0uaZ6K/qVxo9FVdmiUONGKx+K01Ch/4io83P1hQSobO9iwRcEzoVKsXANbeUBjcsq0jqIt4KpyviE0yPDqt7gc0biqBt1Wxfw8PHucXaPMQ863TRhMbmhLYVIQZWtqZJc25pBkg6LnSy7Ozi8zFjWiry7Mi0QvYzNCSrUZGOiX+Bjoh7tCf2cLlyAqObd1MwGML67GiTre1ttzqcG/mj/4IOiv+B+HgcbTdH+GTU/tFvmQnhk5SSFfkYUnSOwMHJuwtBB2Fgpw3w+aC9qi13Hz/ABhT0qtwDAJ2aF1Tjk7Y5AD0VRis2qNxLKQY3S6SSTLtIEl8CzRvv0KuFksxpVGtq1ag0vqvbRHPs6RMTbrYH1VkEm9iydFxh88pVXmmyoC+JALSAQNyDAlZzinNKjqrKNOlUfD4e6m5lzpDxTId9kamudtsB96DczxbKdWkxgBGGYajrHUS5vZ0qQdtqe9wt4heyLDQH4iq+Q0El5Jgk3e8A8jJ0+DwOSLSjsitmR+kTMxhcDSwtOkKJq3LQQ4hjIBlwHM6f7Suc5ZmZYbrXcTl2MxD6rpj3WNP2WD3R57k+JKqv4EOi4+XOpStHWwZsWPHwfZBi8+lqr8FwucS7USYVt/Ax0Wo4eyohllZ4+TnOmVZ8mJwqPYJ/wBhaQw5AAmFzjCcM1e2c0NgNJv+C7zgqHdIKGweQt7QugXXScE1Rz1Np2cgxRdSeGumyLfnHd9FtONOHmkhwHgst/A/BcrLL1ycTrR8jFKK5dmWxLy5xKi0la05GOiT+BDoqPcjav5DGlQJnnDMiadlouDaPZU9LjJTq1KQlyrCOa6SbLd4/kycOLZ5ZRRYYtoDtt1BIT8ZUkqALmZPydBJQQnSFEAlhIQkstVwNQvVfYQGtk8gZJ/ALIwtNw5imtoPbra15fMEi40iDeJi+y0+Kl7FYY9mjxWbhginb+eO8Z2FNnM+JQftLmiTLXO2EyWj+Y83HmqzD59RNcUqZ7R4BL6hIsBuGjeTYTynmpfapcXuXQzZK0jXihbtlph83qt+1qHR1/nv80TVzBtVpZLWOdbS/vU3np1B8r+aoDmbI3WdzfNS6Q0jvSBNwSqoZnEbJFMKzzM6tF7KHYupGpUEGnRbV7V0OYSyoamkwHSJEg3IEXsM6xJpM9n1veSdby4iBJ1NptAAAF5MAclFwczE62NxNUPaZiWNFQHl341ciN+aE4kdOKrRtrj4AD8ld5mX7ar5Mb0BWSFwUSSFxbFJJCuMjr7hUUIvLKhD1bhlxmgrs1eEaSSjaQgwq7C1tMlS0MXLl2lNrscD4nHdWUJC3HEFHVRPksJC5vl/lYjQpKbKTSvaFiAO0pdRUhStTKTXQSIgpNJU6WyQBE0FPgp7SpBChCCElUd1xPIH5hTmFWZ7itFKekkj0gJorZfgX1orMqzcUaziAAXAtB8S4EfgtPVzprYGq/O43XJa+YajY80VSFaoNTQ52neASbC5jdbfW6NnsSdHUW4ltT3R5lEYXK2O1OdPd0hpEfaDth/T+K51lXFJYIcbbeMeJC2lDMmikxs6ZBe43Ja17HU6cjckUnYir/8AH94J8GLlOmtCTaao1eGc/DBlRzO2pAwHt7pa5riIcLxceSzVZ5c5zvvOLviZ/Nb7JyW0Gte0EuDnVGm8OqudUez01af6VmM+ynsalvcdJb4dWnxH4Qm8zFJLT0jC0UhamoqybpC5dCg8IjLmEvC8WhW2W5eQNZCuwwcpoKQS9hhD5TXOsg8irCkXOBtZVuEp6axXVyvcaD8mixLZpEeC5/XbDiPFdDsWx4LGZrhtNQ+Kp82P0pkZVykRHZpNC5Qooek7RS9kJ3XnYUdVZxZAQY9pdCIDwkGWt3G6e3CI8SDdSkpuC97KnezFBQZBS4Km4qy81aBNKS9knSPtNF3DzgSrrsF6nQdqBG4IITRTT6GTado46cbf3RPktr9HtTv63CAAQD947EDrvfzA3ITuIeDq9Kq7TgmkuJIcNbxfmGl5aPIiPBXvB3CVcPD8QCBbuzvGzbWa3wHUgaZM9iGFabLnI9m3CFF1UktayoCCKgYH3IkF1MwHxI36KnyqgzD4jVi6+stdMBru86Q4PcXeLWnza37rQOg8QYEmtqkDU1p9QIP4KhzTIGVGxUv0I3Hkfy2WVZJYpNJasqtmhpca0KYbqhrXGAS9sknoOZ8Ar+rhqeLoDcB4DmOiC0xYx8iFwyvkVTD1GvcRUosPdAFmyftCd/l+C6JwvxZoiSXNcbtm7T94fotqnDJGgWQYjJqrHFpFxb/r5Id+DeN2ldILqdcAtI1RYnn4FUebVjS9+nHiLj4rnZPFhH5DxM3lLW9p9ZsOq2JzWgGxIWHxdYOMiygZTBVWPL69JWBOjaPxzHWaRCBxOPpUrmJWauLApH0id7q7+1/oll9S4rYXQNlX53jA8ghV4w3gEw0rqvJ5Epx4tAGmom9opDRSdksfEA84+2yZ7b4KHQlAT2yBDccvHGFQNZdOIhC2Ql9sK8cW5RjySypsgvtJ6pzcU7qisHk1aqJp0nOH3ohv9xgKXGcP16Yl9IjyLXf6SUyhPsNMJdmxFJjiXGQ4Egz3hvv4QfVUQ4tc0nS58k7Tt6/orPBDVTezn74B6izh8CPgsbmVRtOoZe0QYMGSCTYW5rq4ZOUUwvo1+MzepUDHPJDtJB8YcYPwIQT65O5KZQxHaUmnS4Q5zZd9qA06h/Lcx5FeBXP8pNZHYojY+PzQlHKSKoOHIa5xgNPul3ITyk29UYSIXqToII5XHn1VMJOLtMJr+Gn1AAapgjcH5q2zfN6TmtAcHOPdgEOkHy8R+KzdPOG13w2m63v64Pe8BtHMFOynCUm1XOe5oeSTuJl1+6JE2Py5LRk8vlHjBd/s1wx1tlNm1MCo7QIbO0zBiSPJCseRsn46n9dVsPfIBG5A6pkLHFSrZnyUpaELz1Xu3PVJpUZampiD/aD1Te28UgASaFNgPOqnqvdsU40wmaEKYR3tI53XhVBQgddePgmsgR7Y0EXudk/tvFCEdRPSycHH/dSyBJqeK03CeTNrHW+CJIY07PLY1Ejm1uptupWRXSuHsZh20KVB7maw1rw3UBUBdLtTYOoG5uPFW4VyY0FvZJi3ez1WVXOcGFwp1JcdAa6Q15Gw0v035AlE51lD6tSlWYA80g9ppkgam1Cw6mk2DwWDfcSOaEzLM2U3tZVPaU3h+lzjcOaJNN8Wd3ZIP8p5iTSYjjIYUasO09m33qJJI0n/AMIu9w9G+74BWRyqH25/Jqav6kH5llveDmUavaC57haC0+8C8nSbTEEnldYPiDJQageynPaAOkNu7kPW0ei6RjuNWeynEDvN0B7QN3agCwDxJIHqgcHmtGvQpBzQ2oGy6m1xA1E6naCbPEkn1WuFR+lPspa5bABlLmZcJbDmuDyBeG3F/IO+SzjneS32Y5k0YWo0ADuxB8xLSD1EgXO65zVY5pLSNrfvwWby6U1+6K3HVkpqDqF5rgTZwlCFpi0BepsIvZY7Qpo8KxzKBqMdEGXENaYaTD9YJE7hwv8AmtLldQBjdZgEXNpM+9c2A6nnEDZUXDr/APhnSARqP/Lbxuh86zws7gdD3CLD3R+XS0Khz4S0joQ3BWVuJe3WdO2o/jsoyboIDqb9UvaHlCuUtGCVNsLNQBIXyhC9NNTkm5ACzHNIXNQsFeaULIFL0+KFLkmso2QYakWP5JwaTbnvul9nv1PSZF040otI8/mOqlAELrc/CLrwPnPjz9V7senny/fNK2gevzt4ckKIeE7eHr+Krc3qCS4d2oGhzaojUHUwGtIdvbSLTH4q00R6+P5EXQuPwXagtI/W/j05eqaOmWQlxZaY3Ova8KwzpeWsqSN2VIBkepPmDCy9V2If3XOpt5a9VhNtQphuomNgbL1bLsSG/Vin4DURb4IF3D+NMy9gtycN+Xpt8Vt+3N3Kg82ujS5lnLRTo4WnfTotudNMAMmOroP9JQGeZm14GsvAYAzUw06mw94d8GPHxUWRcPPonW46qh+1q90RyO88pVi/KKbiXOpguJkuN5Pn5LPlcZTv9DRy8VRX5dxJTGkDEVHxsHwAOUgBxv4yrypV1GTM269OfNCNyWm0Wpgf5Y81OyiQdiPXraN9tlVKMW7QssnJUJCaWm20c5TuyNp2tBtsnFhFzJ/f4JKKh7s0qspmnS0CXTJJgbXsL7KChRIklxe43JJ/AclN2fgeu+6QUD/Nfysgorsd5JVxEqCNoUbjG9hPgkr4NzhGrSfSxEHrshzltSZ7SfMDxgGCrEkIFHrYpCPko6dBzbFw84P6qIYerqPfZpG40mfjKHEhLUaeRi/7svOJ5b+O3yUnZT+/Tl+CY+mREaSJvvO3I35xuokETV6fmm6j4J7aAjmPz35xspdP85+A/RSgHqLxebXNvDlfzT2Bs7u/22TmVN5i68Kg5xdEglN7S4hrrjz5qYi3vdPFMbUA5A+iR1Tpz9FCCvZ6nb9/ipNM+PifwUfbW2slZXHRCyCtp7iecpwpX3Py/D4Jvaj7qQVTMx/sjZBzhBEnewS6OtvWTf8AFebiOqY+uPFTRBxZcQ6N/H80ookc59LJpxA35+G6Q4iDcG6lgJDhJ3i2yR1M2vb9PRMfXHTbkvdqI2KlohJ2H6/vommnAmT6fBI7ExylNdiOUH0FlAjnUhBvfxHx2TRTPKPmF51W0Qd0prDe6hBGt8T8fDkkceXPzvsnisP2FG4iUbII1kzaPPw/2S6IPn57/wCy8alp29Ejnjr+CBBS3pI67/voo+yHU/v1TgPjz6JYb1HyRogMeacF5eVfyAJHP0UdP3kq8iQkCgC8vIkJmfqmOXl5EgwpRsV5eSEPU+fkpn/kkXlCETE568vIfBBXKarsvLydEZAEh/NKvIEHVE0fmvLyARWbHzUI94JF5OQfV2KFXl5EiP/Z"/>
          <p:cNvSpPr>
            <a:spLocks noChangeAspect="1" noChangeArrowheads="1"/>
          </p:cNvSpPr>
          <p:nvPr/>
        </p:nvSpPr>
        <p:spPr bwMode="auto">
          <a:xfrm>
            <a:off x="215900" y="-1103313"/>
            <a:ext cx="1762125" cy="2600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data:image/jpeg;base64,/9j/4AAQSkZJRgABAQAAAQABAAD/2wCEAAkGBhQSERQUExQWFRUWGRwYGBgXGBsYGhoYHRgYGRgbGRsYGyYeGhkjGxgYIC8gIycpLCwsGB4xNTAqNSYrLCkBCQoKDgwOGg8PGiwkHyQvLCwsLCwsLCwsLCwsLCwsLCwsLCwsLCwsLCwsLCwsLCwsLCwsLCwsLCksLCwsLCwsLP/AABEIAQMAwgMBIgACEQEDEQH/xAAcAAABBQEBAQAAAAAAAAAAAAACAAEDBQYEBwj/xAA9EAABAgQEAwUGBQMEAgMAAAABAhEAAyExBBJBUWFxgQUGEyKRMqGxwdHwFEJS4fEHI2JTcoKSM6IVFsL/xAAaAQACAwEBAAAAAAAAAAAAAAAAAQIDBAUG/8QALBEAAgICAQMACQUBAAAAAAAAAAECEQMhMQQSQRMiUWFxgZGx4TJCwdHwFP/aAAwDAQACEQMRAD8A4XAvfjDCcP0wwO43P0g0sL6xwEVgKS5qDalYQP2KwRHo1P3hhM0YNwa/SGA34gcWNKCBX9uYmRNNmrvaGykm4gYEKZqW24R1dl4hpssi5IgTcUH3vCkEBaSzsQ3xgT2hHqqiFVNFcYhmqoMrjfWOiVKSpIUD7QB93ujnnShloz2vpHZJnk3a0rLOmJay1fGscQSz0o71i77yYIDEzK3U9NbOS8VMyWnQvHFnqTRXQkTQDYvDFqmg3+kGEg0dtLxEO1jKnJSkZlAZnZ2JJAbjSHCLk6JRXc6LTBd28TMSCiRMLhw4CX3YLIJjl7QwEySQmdKXLeoCgz8iKHoYvOz+8s5avbUG0eNNMxP4iWqXMGYK35e0NiN40egjWjQ8HsZ5ihW2lPveGWsvUeukdGKw2RakE1Qog12o8R0OtYyMzNEQP3+8GFmmsN+H42iTwRv+37QrQADhr8IjUSNOTsQ0H4Q1MJZTuXpvAAMtRBFU1GsCpHKl+EOpA4H4wypYY0LwwEUCHiLwPt/2hoXzCvcXyZTi56B4RBF7fem0ESK1s/3tCCNSqLBgFIOjjlAhIFAluESGW3H4V1hxLehu8AHPMngGwfQH5wXjjVvvjwhxhE3ZuPDnCASC3P7O8DETeKk1/mIlTQC4hloEGZG3XSIjs9M7Axpm4eWqlmJ5cukTTZLeUfPSsVvcljhmuQo+n2IuZ+H4lm32jsw3FMkuDA98sKlwoAhRDuNQKaxmcqtW6xru/MgtLLuxUCeBYgGMiZT6/vHL6heuyD5HSg3MUmLmFGLJNaIYjUZdG4u/KLsSquDUbRydo4dP9ohx5incB0lyBo5Dw8Gmy/Ard+UaLsNlkHKS4cEA0+UaqQFJBypKi1TQN9BHnEvsOalQmSsYZSRVSQVHZgQ7MeHpF3ie734qVIXNxSwgh1JRLSATmKVEv7TtrbaNHzN/vo5e1kqTOWVMCfM2oBcAHjR6PeK3LxEd3biEGeoI9lOVI5JSKtu7xxpT7v3oaVjBLk5mT9bIlSmZjDvQ1q22kER8NhETDjUcIRAJadiPu8AZVvMPX4wcspvtv+0KjcN4AGlSxqR9/vCK6VPoD7xHfL7t4lacycPNa4OQgNunMA/SOJcgoUUrCkkXSoFJ9DVobi1yOiLxR9iHhGcnb3woQrLVUoirphJlljUVNN/4idOV2Z9vt4XhtW0TsYCpRYeYXiEyqUUekdBoCfhXSOeZiWFq1rvZ6QARiWaVV8H4RMzAXrpf0h5C8zk0pZiPlEi1AUanCsAgFLAuR8IYzUilCdQDAsk3c8xrE0uQlrX5QAa3uFin8RDbKpSgvXesaiYHZ7/vGM7k4zJOIZ86ctDUa1jazpharU+zHU6d3jRJcGZ765VSFO/kUCCALmhHL6Rg5aSpWVKVKJ/KkEn0FY9VxHYony1hZCJZFSehKg9AQ1zSOrA/h8NLKZQ8NIDGYfaJIoVFvaJNElydEs0KfSvLO3wHa2zzfAd0Z8xYTMAkZiADNLOdEgJchZFQlWV2jO97pAk4laEZsslWSpckpJdZYABy9NGj27CdmlQJWkplkDyqbxFlgM80ixOVJyirhybJTh/6j4OSmfJAQBOxBIUpB8xPlTLUpFlOomoYljdmicunhiVo09Ni75dsVun/AH9jDjtRpVSwUKlswvSgBi57M7VCsKUnzFLoCkhSUDVnUA5q7DUxncHh5smd4a5U7YBEteYV2y0Y6x6f3T7rzFBE7ESZipaQppU1SZi1lXlqg+UJAcsS9qRF4u58F3e0q8mBOGLgtCKTdvXeN53o/pkFDxcC8sgOuQf/AMZj5TplfKdG1xn/ANexQZ5E4uWAEtRDvagoeJMYMnTzi+LOc7TpnEAXNGiIvYpHX3Rq8J3CxC6zZkqUNnMxVb0SyX/5RdYP+n+GTVa5k4tUFkIPMI83TNEI4ZMmscn4MBg8HMmqKZUrOoXCQ4HFRsBzaNp3f7mLlLTNnFGYVSEl8p4lqq4ikatHhyUMEoQhNWACUjm37mMvju+kkrKfOsD/AEwyTwzEiLljhDbNEMcYbbLHtfteewGFly51T4ip6wAG0TmIc9WjO95ULny1lWZBR58qkIKXZmlzJRORPAhuMV3afeOdMmBaGloS+WWAFBmbzO+Y9IqATViUuK+ZgeB0PKFPMnolLNCnHk5nP6ffCibNuTCjLZgouFqPDpeE5ULsRuPvWDSALW10p1hlsahzx/aJkxkpL3+mkMC1T7vjwh02Z3Z6WhBnsXazfGAAfDLX4uxHvhCZWm715fGDmS3uCddojEv/ABv7vusMQk31OtISiNKiHTKyigFfvpDqB0T92hCLbuvNCcTLUSRVrPejR6PLlgk0ev3aMD3V7FmTZoWGShBdRcPSrIGqmbgHjZdvY/wZQCTlmLScpuUJDeJNbXICGGq1ITrHW6PG3HZOJXdpdpqnTMiVZJaCoBTOHlkeNPNGKJRZCBZUxyxCBFt2L2SlkTVIIYHwUKr4aTUrU9563dSjUO271vdvswFShkyolhCVJJcAoDypAP5hKBK1n80yYdjGqmAMXZjdzofe5joSdcf5fnz9C169Vf5/jx9Tgx/aC83hYdKVTPzKVSXLcOM7VUpqiWmpo5SC8ceB7sypKzOmnxcQaqnTACoUbyAeWUkCgA5OYt5WGCUZZfkoQCzkE/mY6vUk1OsUE7DmSmdKfN5UT6knMyh4pJNas8QjBSY3lcV2x0nz7/x7i0X2Smcg5JipSVfmkqGZQ2KmIA4CvGD7ARKTJ/srUtDqda1KWoqSrKpyovTKeDM0JASicMpSmXPR5WYecAlwLVQf/WOjsrs6Vh0ZJfs3bjrQBoJIgpOqOmbNSBmJASA7ksAm5JOzB4897P7cXMx8udLQRInzFBBKkjNLSg55hQTnSggZ3I/Mn9Qfu/qniFSsFLCEhaTOSlUtylKk5VqAWwJKHA8ti1aUjyvFYnEzVqVMWk58oICCEBIqEABVEvXVzWsV/wDVHBd8tUVySk1Z7MqZKJUUEEOW26cIr+0u8EmQHWW2SLqPAfOPOZfa2IAASoS02ZAcg7uqz8BFfNzKcKdRNyt1EtuSXjkTzrwaZZUuCy7b7em4hXmcIeiBYf7tzFYSr7PwMEpK2oFDlqNw8PKmkCuu/WMjbe2Zm3LbBJU1adPpDTD/AC3D3QaQq1N7wCg2o47/AMwhA5uHuhQuvwhQDLQS3qSfl6fdolJ0oSIFKKC43/eCXRtT91PTSLBC8XQJAIP8fGEVmxpSB8N9Bs96cIRlkiulqU/akAxwTv73iRKqcTAgHQfMQiN015OBx5tAIfO+nW1hFh3f7BXipmVJKUprMV+kPbio6COSRgMwJLNXSpbba1zHqfdw4c4WWrDECWqrmis/5s+63oeW0a+nwKbt8E/Ryq3wSGRLw8pIHlShgndyQOpVq+8cOL7NXMmeIhWc5gliABLykqSTX2UeZWViVTCgmiQ3VJxyJxIIbzMErHtByUkAjyk5SoC4GUlnEWIT4aLkuXr8OUdi+0lwcU3GSsHKQgXY5EXUXJJUrWpJJJuSY5MNOV5pi0TFKIfKA1qgJCqZto6ZGCTNKlkgzAopKhfdKTunKpNLVjoGGAoPIf8AFRSDyanQiFd7EcuB7wyFtkxEsuAQCtKVMah0li/BqEEXESYrCGZOkrSXQAtMwOKpUKWBer6iPLO3+zlIxmJkS1KQJOWZKSVpT5JhR4iXUDmGeYVB7HMPzQfZviIPnM0aVzN0ypY+saMWNTh3xe9pks8Xjl2vh018Htfk9PwXYpQtBWrOmUCmUCGKQoMXOtAwO0Wjp4CMN2cpcygUpIuciQOqlzHIHCnKLyThcqazFl9FEV6xXNPyyMfYZ3+p/bCSmVIDl1eIS7MwYD3x58VCztZ9a840vfuSROlua5CqvFRAHJk2jOS0UJLajSzx5/q3eRoMiSlSIwCd/v3wlqAAY35j41iQrBIJ1rw90c5Y1B3++MZSsDwwNS4pd/sQ53frSBTLH5SH6j4iDYC5HrWAAXbU/trDGXtmpV3LQRQK8dj84j8IBLlRJ6n4Q0AWQ/4wocLG3x+kKFQFwkMaBzt984fJzHP6wBmqswpfr05Qa3Z7tptx48osGILa1XI023eD8QUox+PugCDTMw61G0IzDrTZxrX4wAEZqWqH1LPCkEqtrejDhCkyFKtUngzceUWqpaZSRYcSW5mLIxrk14MN+tIZamTkTc3P1ik7Kmz8NiCZEwpHtLBLoXWgUl29CCwvHbOxJUCEWN1NflqeccyZSTRubg10ixTcOOSWbMuEejdm98cMmR4iiRNFFJUxmEn9LUyHgwFKQXYfb6sUJilpCQD5UirCuu+8ecnDpo4bXT7IjS9yFgTJgDsRXjWjCNMOolOSTMduzXdj4pp+JlGigqXMOxSuUAgh9HlLTzEWa5yVpL0IoeB+kUmFJ/GLZJYSUJUvT/yTClL6kOrk53iyxmLlSUqVMVkSEkqUdEgOSrhHRqiSMtj+yxi+1xKnIzyk4N1A6vMLVv7TMR+mLmV3CwiKypWTgJi0+4kp90UvdDtBWLmYnGgFKZqkyZD0IkyiST1UoPxBjQ9pdtKlyxpMUoIHGhJV0APuhQnKMW09M0dT+pRf7Ul/P3ZJLTh8OGUlMttVLzOfmfhHXgMVJmvkUlW9PltHnk/s+evEzFnzIVlyD9ICQCBzIJ5kxqexOzloKVpG6VD/ABI+IIHvjHLqZ+kprXtIKC7bT2UP9Re7U2ZNViEpC5aUJSQn2ks5JI1qp6R5+lAZwQHqafXSPoU4e5sSGPyjx7vl3fOGngsMs3MoZaAKSQ49CD1MZOpxtS71wymUVVmb8RqbDSzcXhsguCkvqHpQWIN6wUxL0KXFdx79Yil4YooAWJ5htXEYrREIS3L7734sTeHWnfzdKdC/3WH8I6V+n0aEqVTTpt9tCsQzC7AD74wCF19k0qGGh0vBBBdw3q/SogUIqQ1+nw4wWAlzUufKn0EKCEs7/H6QoLGWoVcPUWI21hziB6Brin2Y58R2imWsJKAtRqzlms4+kaGRPC5IUvIXYtlSlAYUZRHiTFWDS6cTFqTLY4rV2U3jagO9/wCGjT4XuHPVI8UsF+0mSS5I2JslXD3iK/AT2ny1yZRzhTiWs5wd21BNaVakeldtdsfh8OZ2UqU1JbgKUo/lvccHsY14MUXFymSeKUWrPMp2MTJSyfMvU8ePLaKqbOKi6zmP3vpBYnFGbMVNU7rUSaMASXNxTWkRBVak/EaxmlK+Ay5pS0tEiSOI5A7Pp8IdK3ehfnye8AMSXHXQ0hGYR+ZlMPrETOF4gpTlQ+jCN73W7vqkkzZimUsFJQB7ANRnULK5CkZvubhxNxaCp1JQFLqGqm3/ALEekekpw7qKgSk6ka8946XS4U13saVhysMwoQ24qfhQRS9/cMB2dimuZdTckZ0u51pF6ilcyPRj7ojx0lM2VMlKbLMSUFiKZgzsdneN0laaNGKShkjJ+GmV3dTACXgMKlIb+yglhcqGc8qqJiq/qNO8FEqeRRBWGH6lZMo65SOsXXdfHvg5AYlSU+GWFzLJlk1s+QmJO8XYn4zDrkrIQ7FLVIWC6STziMk3GkGXeST97ML3Z77ZpqJc1OQrLJexVoHjXY7vP4JQ7ZVAjkoEEeof0jxheGnSsVLlTEFC5E5K1vT2CFJy/qCtxoY3eOxqJksBZA1vGC5Sg1LTE6UtcF1je+akql5a5pqEFI1C1pRTlmfkDFL/AFMx+abJlAjyBS1HYrLJt/ignqIr5OKwuGUJqlhSk1SBUv8A4jeKHtHtHx5qpsx0qVVtEgBkjoAIzScoYu2TtsWSSfBzheX2tn57NtygPxG4IFRUENzgVpDkOWHD7rEmcNerbe/4RkKBpPR3bUwQronh0+3iHxUuQD1A9IXjBvzaOaWv+0NoCcM2n04tAeGbC3o55wCFJ4nZ9BDAC7dXqDzMIAjLP2owoASuHxhQDLHEYJMwNUEeyb8wQ1oDsnBzgVSlE5KFKg4c8dWHElo6hKv0ofugjmmeIpMwS1BKjLZCq1OaopYs3vjRBb2aMDp74Rv+52EyTM+ZDISQpyM5J1A248Yi7/8AeGWQhj/blqUHqP7jVYEVKR8YLud2ahShiG/uLHmBUVBCgGUEPar1+Ed39ROxZc3CiatJUqUtJBFaKUEkKH5k1B4MOMb8mO8TSZJ5V39xhEYtc0hSgXIcPQkWB5sX+MCoeVqakOztAKktUk04cfusCZHmvXrbbrHMRmlJydhpXcluAeGyvUWb9qQaZSW14A7bvFonsBMuUmbMcrWxTKDOEn2c71zLslCWJdzQKa7FjlkdRElZb9x8FRS/zKZhZpYJDmllLBADVyHaLfszvWJ+Lm4aVhytEmkyfnygKFCAMtfMCBWrE2jpmqGEwk6a4UtKDMUo1zTQlk2/KDlSlIoEgAQHcnsP8JhEpmD+8smZOJ/1FaE7gMGGr7x14x7KgvBqxxjHFKUueF8fL+S+5ey8VLLA0OyqehsehMSrwydUj0eOPFIz0Id9G97ac1PyiuBmy/8AxLKk/pPmSeCXqebxaUWXqAlIYUDmwpUk6czDCc9gTFdhu202mjw1bgul+enWIu0O9MqXSWc6tGHlHM69IAs6+1+78nFpAnywrL7JFFDkoV6R5p31/pph5Utc5OJxWYkJQglBBWq1SkHKACekXZ72T04ySBNzJmCYpcshOUJlpS2VkgglSgHJMVX9RO3TOnplyw6ZQq9B4igCeZSnKnqqM2eSjByB6Rh8H2MiWc3mJ/UoueLbdI6PCSWO9/ly/aEpJ0+DfOBCTq9K2321aOK23tldhplpNa9YE4YHc/7eB1h0BWagUdqP9mGS9GSx9KxEAUSgNg130/mCElJZ34Cmt4fz63tca6wKHIqHPS4/aEA5wws6qdHtbnCGtzWvEbw4lkigNOL6e8/SHQpVm0dq1rr74AGEj/D3CFCJXw++kKGMs5Sns440Y8OEMU7uac/WEmQSpNXLtUC1xEgVVqjbmaNs0TSA9A7qTkpwklms9N3qYvcXgvxGGmSjTxElIOx/KehaMl2HOUMKgoRnVUAZgBrdR0caRpOxRiCkGctCD/py0hQTe8wtm0sA25j0UYp418ESR5PKuzuduILEHRrh4cytiwG52vozRf8AfTskYbEnKGROBWk6JU/nSBs5Cm/yaIOwJIzCdNSgy0lwFKICiGJUQEkBCSR7WUElIDmh4qwyeTsQq3RyyOxFlOaahSJeUqzNVSQ3sgkBqipIFRUuAd/2X2QpCzMmpSFsyUghWQG9UoQnMoeU5UgAABy5Jj7O7LXNWmfiBU1QhVwWLKUMoyqAPlRdLkqJV7N4gUD3AY9KA+kdbFiWGNIktHFjuyRNSEuySZZNHrLmIWARscjdYsfEAAzEZtwCSeQiJZOhbleOSYGJZieNfXeLB34OtaQrltvzOvKGOH+j7DYRBJxitUDmC0daMQOXWGRB/wDjklioO1okVgUm9tiBHRLUCKQYRSIjMJ2/3elycWJySUeJh1pDVGeSTOAY/lWkrcDVAMeeKWpRzqWXPmUXN1VfhHtPeHs0TEomEt4ClTSAHzASpiCng4V7o8RlMEhtqDcRzetfC+P8DyVUa+f1/oiW4PlSTuR5Xo/WCBLAGnq7dYSloNGP6r/eusGwyhq1u9vTR9Y5zKhkqB1+raQ3girnWmlg3rAzJqjQoDb5q8vWAQihdBBd7hj6QqGM7aigqWJaJJaQHYhvhQO0N4tR5ac3bgYcTsz+Ugh9a/dWaEwDodbfYtxgAqo8xF7ba/KBVPZqMNzS/S/0g/FUxYUro3U7QAT+GmFHN4pOp9YUOmBaFrp3HK0OZwFMw2JI4FxHIogln1qAtj1aDSqrPajkj3dGrxiwDc93sQFYeUlJD1zNRi59A1Y0ErvFJBAdZp7WUJSQ1CkLIUpJ0KQQdI84w6pgPgpd5iggpJCWTUqzOPKKVdwz3sbGT2ugZpcpSgArzzA6Qsi+RA9pKjR5mdRFSax28WaCxJy+BbCHcafvPh0YtWESlVDNUFFiCkZQSClTFKzlAAOqhEPd7sxlLE0lS8PMIlyyfKElSlyp7Oy1qSpgpmQULAAIUTRrxilZQ7BLZQmgTszUBEaDC94paynxClE4DLmVRCwS5BOjmrHUOCKiI48sO5+GyUsTWy17Ow8xCpipikKzl0MkpIS6jlLmyQQA12JN46lzftohXOIFQhOwUo15Fg8ZHt7v9Mw0wASJKgbElT+jkdYv1FFbZshKzXSojb2R1c19IkEhVgkDkH95jz2R/U3GzqSpMocQlRbmSposULxSk+JjMYqWj9Es5BydICjyEClYrNVPksfMpKTspQB9LwcuRSof/iT72aMbJ7xJSF/hMKqZlBJUohJOxIqohzcneNp2Vi1KQgqSl1JSTkehKQSLmlW6QRkpcAEjsyWamWPQfWOuRhkJsgDoIkfcEQ6Whkiv7yYcfhpihkCkIUpKlh0hgTUOHHzYsWjw4IBFk9TrQtx3j1/v3g1HCzlJWpLylJIFgMqlE+qRePIQlTivubgabxzOu/aQkyNJO4DAGgGu2o0pBKcW1Gw98AMOxDElzWofo/3SBKFIa+x2v7+kc4RMmeQBZrFyxHIfdoZSC3te5wx1ppESBQEcjQGj/J9oSi9jqxA9LNu0IAkqNXOprTSDWHJqG6OOJGu3WIPw4ytRzc3HF3PyhxKDVA5A6fMjaAA5iyngXo38cvWGE5qVBq1Ht8+ERmWgeUPyFK8DBS5oDAHixtxqzONoYDfifuo+UKEQ9cqf+37woNAenI/p5hEqzLLhRSCksl1VBc3LhvfvE0odm4cEHKTfzf3CKtZmFoweJ7RXOYqzKbVRNNmJ3JJeObwC16auQXGl6iNzzqP6Yodmu7697ZczCrlyEkFWUqOWuS8xNak5SRyMZrBz3TnBcafxyiBSmckEjVybH9opJs3EyaSUFaA7FAzEJemZN3G4vEfSPI9mjDNK0zWYjtBKEOTUxSYzHu7lvv6RV4bHAl2M2afypSQ3Nww6mOzDdlBRzTmUbhH5Bz/UfdCl6vJfLKooPszGYlQZE+ciRqELUgKGyQDbi3KLSYsvUBiAHJJ5PruHhlYpgdXs1m4CwHKIFzyHIFrHd7xXKblyYZS7mX+F71rly0ply5QKUsV5anY0YO2pd2eKnFdormLKluskXOgewsx5UjnSXFQAOHSvKkH4xNACCNwBezb6Q55JyVNkTv7FxS/GQlIy+YJqKVLVD2b4xaYDtP8AEzp0lZV4UolCEBakhkkoKlZSMxUQTV2BSIzWHmLJ8vR9wRT9oucb2arDYpE8VlYgkPUMtgSlT2U+urHaL8En2tE8fJpeyMSvDECWo+G//iUXSx2JcpPKNhg+0Za6A/8AFQY8hoehjEY+cE5TFngj5RGiOVx0anjTLnvggnAYrLVpSi2rAOb8Hjw9U8jysG3NbtrHpPb/AGwuXh8ShSzkVKUkPXKpScqcpuxJYji+kebSZmWlXtUAsL8axm6uanVe8y5I9r2SLm60I39bRzlR+VNevKJk65VNS1vTrEXjO/m0O7O/HrGArCCnS2mtWIO1KwSEAnUa3J0+DvEKFVrQevKnLSAKRZyoXBPXX6Q6YE65qk+yR7+o+9oh8RTXF6Fnev8AECEgVu1CB8+jQSCgJHlPU1BGkFASGUo2ABuDTUcYFUsMHAtUUoWr0/aEcpF/ZvV9Nht84AKTmr7PEP1eAZEZZ295+sKOwzeAPVUKGIkCimqluDRnIrtxtEijSlxrs2lLw2ZJepVZnNByHNzBFaSokFtLaa33iYx1Almq3H6n+IiVLLUIHr8RBNdixYffKEJQBJJo/rRqXgACXKWQ+cfGu42g04bRTHUn5tEauDEk3I0D/DWHoajTjfkHg4A6BhElmd7BtGuKbF6bGJDT8xFbafevWOMziGYH0315/SJUrc8WGtaQwJQqpJIqwqb/AG4g5YH+4t0ux+VYr5qXYAANsSTpobftDrkpHmKlal62FHaAR2y1bkgasRuKt9Y1GK7PC+zpsxM5ako86QrQoWGtQUJDxiisOHJ6Cukbju/ijO7PnSH86krQkC3mSSmtnJtGjp+WiUXsfEJK0IVxHUaxKjtbLQ05xydj4krRLW9GGXZmjuxyUr9pg1y1uUN2dKKKTvbjSUJzMPEVmN7IsD1IjIJmAklTD/b6c9Ivu82PE0oH+m9qUIAv0ijUgae+vxjNPkxZ/wBdExmIV8qEM20QBaDoHHF/j1o0OlWjjodaP7ocijZm31HvisoGWpJu4PAQC5afzdL71J3hGWwqon+dQLdIlVLF+u5G+sHAEeU3SKE+6ov63hhVxRQqTqdWptE9SGMwt6huH+L6aPEWZyCVAiujl/WkKwIzMmAhqAXCgPMGfppEiFEWLcCmgrY+vCAl+WxPTzNfjSvuggoV9p3Y6Nawe0NhY4Ur9Kv+kKOYyP8AKZ/2hQ9BstAhNaO3oL14Xgs93STxtrb3RF+ICgz8B7oZSzTe2kSsYaZ4qQzPvTlmA1+UEFbMHo516fdohE8gUymlfV68YDM5LAVqw+LRIDpWotWraB2enubSIFJ019NfjcQS5tKV60B2hlrcsC2p+fDaIgOSoEeQsKjTmDrBkkh8rVq+2/L6RGpS+BZ6D5g8ICVMLa7AcONbcYYEyUlzpb3v99IlliwpbSl/lw4QBFTYU3A/nWIUlnFTexYbhhSACdwFVUkdNdAOMbDupPWJE0Ib2kuQl0AM5KqgAtYFSb3EYxepI2DO1dB6t6x7J3P7H/C4dEr858yz/mWzDpRP/GNvSRud+wceTkws2QfJNkiWwfPKDADcpAzpHEhSP8zHD3o7L8KQqehSZksB3B0s9KK6Rqp/YctRdIyG/l9l98tgf8k5VcYy3eDA+3JWps6agGiiScqtlKzD2iyrglVFRuzQhKLfkvjNx2meUGYQ+ahqzB/M4Z61FfhEa63Y1a2op1DbxKuXlURmZQvY14b84hKX1vx250jhMzb8kiUszgXaxvYa0vCVMOmUNcCuzjX3wCWuCsmxrZ9jbrApQWKQToHd3HAaH6wUAwmKSaEM2o15OzWNYOSolqhqae/10iM0cb6s78HhijgzXbjQw6AndrMOFBvtvA3eoB3Pw2O7xGcOk0A5lyGq2nF/fBnAJD+tH4X0aorEaQBpUAKqG2n0gVLCmsdPc7/P+YcyALFNXAdhXatxBKw6RcVDeliRsYAoAfdTCiVITx9R9YULY6CKbB6fbttCXNIuQ9rvaz/CBThGrmOorpzq3F4KZgUvQk7H7tFuhEZmnQB7U53f7tDKxLqoK+vKgoImGAHG9n0YtXZzpBZEg2F+TDnBaGcyil9rXIDavEcnFpNKb12FK7vHcnDIZ2BcD/KnWH8BOVLAMNGZqEvT7vBoDjmLS7Mwe6Qzj5xI6hu3LUtt1iWXh0gCjcqmuz2iRUhDH2k0uCNOdL0rDEQSx61u3W3MQ5l5g5qeLAO1R84nmACwd63HWn3WAKUh6KLD0P8AG+8IC27pYYTcbJBFEkzGahyJpT/c0exy5CmSQbx5f3Ew5ViQqWAQkALJslKy5IY1V5CALekeqCRlGYK1jrdKqx37SSJvxGUOqgAck7C/oIyneCelU4nM4OUJazgaq0TcUbWNNOnBCConTXfWMp+HTlYMwASyQ7OTr+pw55mLcnAzy/taQETZiR+VShUHc0Y6Cz6xwhXsg6Uf+ecXveqUoT1O2Yh3y5QQag7nUOeEUqSWY5VUYkAMeT70jhzVSZDyAhP5QzjcbC/DpEgAsAncO5e1wYAzDROViQA501q3CJZc1JFQBrQ0oXpvSIARqWxt1TQO9RekOmboGB1FAGej1raEqek0ADU4cPUbw6UmxD7FwXuPh1rAAkTv1FIHBn53d+MIliTmYKFkihuPj8IjNHSyaAdCKaitPu8Eom4Glj6huF4AskRPNg3Fw1agvS8NOUalw7VLWNAwa4djA+IRqCwe1Q+ldIaao0YAWoSWu5FA1B74AEVK/UPfCgvGX/j7/pCg0IsFKDeyX3cMd/lCVNS7JQWfcBvoTDTChg7t879OcRHFXICq7Cg4n38qQ6JEyklTPyela16WMOZd6v0IeoAtRwHiITGcCgd6sT+w+sMnEk3ANX1AL0bWGBJMlaMW4luTNDrCWNHNdM2sQS5qmqLdaA06vtBos7s5rZx7tjAAd6FKq2B5M9ISEMzId/L0+lfdAlYZ6k0DilCKngxFoZM1nJBLi4rvpfj6Q6YBpALaCjgM5B3IDvxgVKCiPIaakXcC5+sJU470vQDQXa7cLw+EkrnTJcpI80whIJ1zXNfukNJtgei/067NCJGZgkzlKXQNQMhL+ij1japw+WxfWIOyez0y5SUADKkMKvQWfizRRd7u+yMEoyUgqmmWVJtlSokhGZzahPSOypejik/BPg6u0+1AVlKapQcqmA9pw7PShIHOK1c3zrdJ1JIqSRdqUcX6mKbudjSrDBKlOoqL5huokkncgu/E7RbpzJIKQyVUd3cg7CpdQYcDxitS7lYk7Mb36kgLlLtmCnYuBlUOoosDoIzCwTZq1BbQPwjdd8pY/DhQDlKyCWLVSz8Q4H/TpGGKnUakNo7cD0f4RzeoVTZFkaVKcMSncBvmOcSByKOw+O37xEQlLO6i2tDXU1tDhSA1SfWlhrY/SKBCUtQsFc2vSx9YWQgl2Aa4r1vvES5Q0Ki1jm81HvprCyBJexZw6j6sCxh0Ay8QAKsOLXGhDfYeJEL2CrCtQOhs4gpUwGoa4INUvbR3qNecEqe7gUr0sXdzS3wgoZyzFLVocoBcs1g46Mw5iJpctRFNK3Z9etrcIYkVZL11L862FdIbxmNl7OEmt+vpD+AiYSlHUf8Ar9IeIFTan/yeghREdosAU0ykn57M/wB0hGwavEn4e6GMhNNLsQlwmhcVgzLvUswBegsz2cRKgohoASrdqB/v9oelAxq77ep4G0SbGjVZyNDyhS0ihchy2lSOPCAAESksSlz1Ltp0pDlJoWo5v0G20ThSXDM9+QJJ9XEMh7sS92FdOV6ekMCNSSTb4nQdCa+6F4gbrcnR9YHIp3JIOlLtZ4agp6AmpcB3hAKYQXcEcLByaN00i07q9rysNOVNnF2BQlIBKiVBQJTRg2p0fjFOoVtS4vcPrcxznFFIDozKBzcA7PUjaJxbi00W4lFv1melnv7OWkiVLyITch3PAKPxYRTdudlTJ4RiJqlFk5Jq/DJLJV5JmgIAUxIuz0jGyO9JQW8MhynzEElLFywcBy2u1GeNz3f7+pKx5iK3mKUVKFnyghIHA76w5PLLc3/vsaWsbVJEv9O5SSmalw4XUAMR5D5mNxV+h3jYKQxTXKT5iBR2IdgbAZjbjFf2IcMictcpBllYYsPIHLkhP5XNwC0W2JmgU514EXcH2SWG9Y2YMsJR7U9ozSxyhyZ7vZJzYaYEJJKVBRqCQy9A7knMQ3GPOphGZlJfVy4LX++Ueo9tSwZcxCZYzFCsu6iUuSzuU01/THlipaWqkEaXfT74Rn6peumVsimISp3FTqzAcOUCGLgMSLsHq+3vpxiXKWqGr+rrQh4aWstvrVJpVtecZCJFLkCrqoCQ5FG2HC93hvBQkDKA4to2+WrPb1gxPA1YXc2bjA+LQFg1qB+VYdsZEqYUkE5WLiwJc0uDSt2iWXVR86V/8A+gua9YFRIJFC5YsQG9L1eEc7BhpQNrrXakPkCTxqCutAwZuV2pvAGazs+7EtvS+sOp2FthR+p0H3xgAFsyXAanlZr30e1IKAJU4v7J/wC0KFmV9gQoVDO7DVKRoXJHFwIkdyXrTXlChRISI5aznKdAzD/lAr9l2Dkl6DdMKFDGdK5YYlh9tEATUf7iOgNPhChQwOZQZVNQfcC0JHsngadRWGhQlwNkiKk9fcImXITtYFugLQoUBCJxTpACqDUfKIlYdOUqygKu4DXJe3IQ0KJxYGy/p/IC8R5io5UuHUq+ZHH3RvJpypp+pY3oAphXQQoUbsCXZ9SabZxYuerKouXCiBy8MK+NY8mmBraO3qIUKM/Vcr5kZDhZ8tbmvvgs5cDSvxhQoxtaIofFKYkBhXYRzz1kKLFv5/aFChIlIOX7Y/2v1p9TE8/yhxSircACPiYUKJLkPBxS8SpRSCaG9uIiVJ8pqdflDwoKIxLALMPChQGikf/Z"/>
          <p:cNvSpPr>
            <a:spLocks noChangeAspect="1" noChangeArrowheads="1"/>
          </p:cNvSpPr>
          <p:nvPr/>
        </p:nvSpPr>
        <p:spPr bwMode="auto">
          <a:xfrm>
            <a:off x="63500" y="-1193800"/>
            <a:ext cx="1847850" cy="2466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8" descr="data:image/jpeg;base64,/9j/4AAQSkZJRgABAQAAAQABAAD/2wCEAAkGBhQSERUUEhQVFBQUFBQUFRQUFxUUFRUUFRQVFBUUFRQXHSYeFxolGRQVHy8gIycpLSwsFx4xNTAqNSYrLCkBCQoKDgwOGg8PGiwkHCQpLCkpLCwsLCwpKSksLCwsLCkpKSwsKSwpLCksLCwsLCwpKSwsKS8sLCwsLCwpLCwsKf/AABEIAMIBAwMBIgACEQEDEQH/xAAcAAABBQEBAQAAAAAAAAAAAAAAAQIDBAUGBwj/xAA/EAABAwIDBQQHBwMDBQEAAAABAAIRAwQSITEFQVFhcQYTgZEHIjKhscHwFCNictHh8UJSgjOSolNUY3PSJP/EABsBAAIDAQEBAAAAAAAAAAAAAAIDAAEEBQYH/8QAMxEAAgIBAwICCAUEAwAAAAAAAAECEQMSITEEE0FRBTIzYXGB0eEUNJGh8CIkQsEjUrH/2gAMAwEAAhEDEQA/APcUIQoQEIQoQEhCVChCCpTVC6pLVcFSuWpM4j8UtzEjNBKfWGaawSUnTsdW9rLNpQWjSoqO1pZKHaPaKhbtJe8Ej+lubjnuCOMUc/LNt7Gm2klc4DUgLzja3pIqOyoNFOIJc71p3YRu1+C5m92o9+Hvarnx6oLnZEZkH3nPmEepeAnRfLPZXbTojI1GcdRoZ/8Ak+SmpVmO9lwO4wQcyJzjlmvEG37JJyzzP929s9JnP8W9SUts1Gw6m8g8Q4iTABIHGI/ZTV7iaF5nuGFELyvZPpHqUzhquLxOroxCN3PSfFdvsLtlQufZOF39r4B1gb9eSNSTAcGjeQkBSowBEJUKqIIlQhQgIQhWQE1yckKpkKVw1Z7sitS4CyLl0LJPY24f6tizQqK9TcsShWzWrQerhKws0KLaEgKE2zITIQhOFghCFCAhCFCAqd0VcKo3ZQTGY+THrHNVrzaNOgA6oc9wyn3pdoXQpse8kDC0nOYndpzXle2e0r6jsTva4TIBcRAAO4NJz/ZKu9jpZMihE6/bHbR5DmtOEZwGmCRwxcZIGX7rkvtJxEnN2RnXwPA5nRU2XReIHH3xrzyP1Ka+zcYjdP6nqpxyYrchal6Rnnug55zAPjqPoLPqXEg5xplu3ETw39PFTVaDjumMoJ0HTeqtS3LZgHXMHPXcMlFQuVktOodxE+sZyGpIE7tAVZNQgkTmcJOmTss+ERv6KGiPVyMFp3b4Iz08o4clP3E66yTkcsjGvGJ+oVWCrM65rnKY3cvKeUeHNFjttzCMJLY0Pz0y/lWLy05bvcM9PJZVxQz69Dz8PHkr5JbR672N9KEnBcuLhlD8vVG8k6leoUawc0OaQWkAgjMEHQgr5csKbtxyXpvYnts+gWUq5miTEmZYXaOH4Z18+rIuti2r3PWUJAZSpgsEIQoQEIQoQEiVCjIV7hYd+tm6csK8fJWLKbOndMgaYV+1u1XpUkPpQlJ0b5aZ7M2G3QQsgVkJmsz/AIdHToQhbjmAhCFCAhCFCCFULsq69yz7pyXMdiW55b6T9pHFTotJiDUeM4zybPvz58V5092J3CfHM5DLwW1232mH3dWHSMRAndg9XLhoenVY9uySIOhHzQx2QWV6pnX9n9njuwYmeK2xZgTl4+Sp7MgURG6PLT9Fd+0A6cJ+v0WeUjVCOxWOy2ujLIZ+KpbR2RLYbq0TP4i4QQeq1PtXPL5qxSqAjX6CVLJXAztpo4u8tO7cHASYgZEjPrqVBd1MIAyDhk7X2iZ8cjK7mvatcP05LC2p2dD3AtiJzjfJBPz9yuObzETwNcGIKxqxhBMGMR3GJJJ4kn3hWKWwnOJEQN3MT9ea6W02fTY0ADTPTedSrXetCF5t9go4PMw6GwQOPxOSu3uxgaToEGCr3egclJ30g+afCdkljo6z0bba7+ya1x+8oHunTrA/0z/sgdWldWvLvRVeBt3cUdz6bag/weW/Cp7l6itkXaMElTBCEKwQQhChASFKkcqfBCjeFYNY+sty8KwquqxTe5qxply30S1lDQeis9LZrhF2QkoTcSVUaqOtlLKoi6TvtK6Rxe2y5KFVFwnCurB0MsJCUwPSyoDQ16z7lq0HFVajJKW1Y7G6Pl7b1MtuKzC7EW1KrSYiS1xaTHgfNMsq3wb5iJU3aSPtVct/7iufA1XEeEELNY6PAoHwC/WO3sdo5ROuXu/ZalC9wuPPdJgcwuF2deHEB9dV1lB5gfRWWaNmKVmxqNEtIE+zr4+7goqeY93zS0bjBqfrwSGjVwaVFpIzzUvd8Tp47lHa1QdII+SsOIgnhKGkQgqeah7rqrhcAJJ3TPzTHVMp0yUSRDOu3wkoVvgql7cYnQB/KdQY7gND8E+AuZb9Hb42sATH3VZscTkY/wCMr2ZeF+jd7jtkDUBlUnl6hHxI817nK34+DmZORUIQmCwQhChAUdRyHPVarVQsOMbILpyx6qv3FRZ7ys8sds6mCFIWmU6oFGwqQuRLCPapkSEpCFOwHZKLopwuyp22yd9nW+4mdyh5EAvCrFK7lRutkjKEFU9IL0NGnRqKyqts1WwElnPyVYiZhzU2Fct2z7assiynLRUqDEMfshoMecoG0t2VBOT0xPn3tHlcVswZq1DyzeZ4LNb8ffOXyXQdqrAmoarBLHEk/hJOYjhwWBQzeB0+vgkpprYvJFxlTNjYthkHxquosyGZu65qvaW+GmBl7PvWftCucxMAapDNMVpRqXva2nTEMGfiqre2dJ2T2gdCJXIVq+MxSpF34jkD04rFfUcTmADMcx56I1jUhcszTPWbTtLbAQ1+fPerFXbrXDC138n4ryCi50zmtayNZ5AZM7kueFIZDqJPwPTqm0hkHGGwAqF32tp08iCRxXMbao1mUGufIggHqVyle7c45nzQ48V7hZMziegu7a0hm1v8/JamyO0zKjmyIM+a8nAeDkJ4Zaro9g3pxhlRmE6g5gLQ4JIRDK5Pc9K9Htth21ccGUKh/wB7qQHxXrIul5JY7W+yXdSuWjDWtrfFMyQJnCeP6BehteefHPI+I3FacKTVDVh1K2bYuU8XCyWPKf3qZpAeBGoa6a6usp1zCjdeq1BlrpmaL66q1rhU3XSidVRdo0QwUSVKqgJSIR9o1KNAnApqVEsZY6UJqVHoKo3e7R3Ss4Ed2sVnH1lbu00UlbLEgYrsvWFJinATWhSKhEnYLy30r2gdd2xdp3VQT0cD8XBepLkPSXs0Pt2VNDSqAE/hqEMP/LAfBKzK4Md009ORP5fqeLbQuaVN+Bji6TBEeqPFYzbbBcDgYPnu811g2I3E5zocR/Eqn2koCnUpkCAZHQiCPHXyWPFM29TDazUthiHlpolfsUVCMYB8MvEKDZ1wtendhDIkVZXqdmcvu3AAiC0jL3LHv+yBdJeac5yZOZzOi6Q7SGgTKTccl0fsg7jC7PmcVb9knNMyI0EfWi0qGyxSc1w13/XBdLciG5DMqkGYsIO5TU5BxxRjuWNs2Da1sWu0iY6Eb/Jcxa9k6cB2fSF3ppDuiPD6CxbLIubwOW9E7itipxUnuZ9PYE+y5o60xPDcc1epdn2tAESRnigDyG5S1ahn1R1T6d7nn/CFSB7VFxlq3v7Jz/Za4MdP4KjHMJ4xi9y9I7jNebYBWqWw1i4pn/kwfNeqlma34JciZy00ip3KO5Vzukd0tGoV3Sg+3VSvbLYNNQ1KSKMqGQzUzCLYQrlzbqsymtSmmjfGaasYiFcp2qk+yKu4gXlSM9Cs1LaFXc1EpJhqSYiEIRhHXBqXChErnHnRpCA1OQoXYoQhChQLJ7WWfe2ddgBJ7skAakt9cRzlq1kipq1RadOzw1tPGMTXF7N5Goy3hZPaJkswkHKHCdY0/Vdb262E61rOfTJpUX+s2o0eqxxzdTcRkM5InKDA0XF3r6bmS2qKj88WckzxXNUNEqOxOXcx2VqVxAy+sslboXWcLFqVozH14paN1nl9fWaKcbM8MlHX2tYcPNWDfhrfnkues7rmtajQL4B6/UrLJUzXGSZH9vNWpgnC05gZyevJTmrTpVGy7lrvnJVNvWLgJpnC4DVcRdsrzL6hMboEeS0442heSek9ZftenhgHxXPX9xhPesPJwnLPeuFbtiofVBPLXoul7LbPe5ru9cTOgMRrMqODSdgLKpPY3aF8HARrqq93dQeagdR7uR7tOizbu5OfVJjG2MnOkd96OqbqlwwwS1jnHlIpmJ/yLfcvWA1eb+iai4PdvaaUmP6XOeIaeZhx6BemQulhVROdnk9QmBBYnITjPZE5qjcxTOKjKoZFlKtRlQMt1oOCjwIkzRHI0hjKSf3aeAhVYOplepRWfcUFrkKncMRxlQ7FNpmVCFI5uaFqs36jqSkCVELEcAVCRKoQEIQoQEhKEQoQQidV556YrIC1pOa0DDWgwAPaYeH5QvRYXJelG1x7OqkasdTf5PDT7nFBNf0sODqR4E/OR+3FVaRh3irVSqI5yo20d6ysc/ca9i8x9StehtHCM/rxWJZOECenkorqpUqnCwtA3F0+eQSHHc0RnSOnFTvDAzBjfp046rOv+zb3zGHzAJ59VlUNj3Thh79oaP7JJ6xkVYHY6v7QrtJ1BcCCekuR00tmPjBz5FsuylRpzaBzJC2G0RTEnLpnl/Cx6vZq6d/qVxhHGT8SoHbBeCC25I4yJbPAAHMq9/Fkli070blWqKg4kCZ/jksK7pHEANZEb8zp8VPs8OpnC4zlmePhuBWn2X2f9ov7enqO9DnflpzUOvJkeIVQjvsZpytbnuew9iUrWkGUmNZoX4RGJ8AFxO85LRQhdFbGBuwSEpUwqEGkpjkpKjqOVDUhpcjEq9SqmtrIqHqDotpJTW1EuJUBQsqpcOU1SqqFzWRxQ7FBtldzs0KIuQtOk6Gk6wFLKjxpcaw6jhUPlICoy5AepqJpJkKPvE01FNRVMkSqIOTg9Sy6HysXtpSxWFyP/C8+LRiHwWuXrJ7VXTWWdfG4AOpPYJ3uewta0cSSVTd7FxW6Pma4dBI59JU1Orl5xxTNqW28fJUbe8gwfJIqw26ZdNZ0/p+ykZXI0y4EoDmuEjWPmpbYA/tu80DVlqTRQr3VRpxDI8R+yGdqLlo1nquioWrDGIZHdrPMLRbs2kIOFsEbxPxQXXgaY6uUzjK/bCu/IgcNCnWt1Ve4FxOQyG5dWbWjJ9VogxAaBPCDv3Kvd0GE+qIyPIR8lLvhFNyrd2Z4qS6dTxzifHRbHZjtzQ2bdd5WpPqE0yxuAtGCSMTodrOGNePFYbnYSeXjlPvVDb9oIpEjPC6TzxT848E2FRdsXCDyvSj3jZfpt2ZWIBquokkD75hAk8XNxNHUkLu2PBAIMgiQRmCDvBXxobUbl7x6HO2JeDY1TmxpfQJ30x7VP/GZHIkf0rdGOuDnHwFZsLxSUZHqqa4puNQ1HpVgKIlR6rVKiV5UD1aZqhAiqvVfvoUtQKnU1T4tG2EUy9TuVIblZgcgvKukW8KLlW5VR75TUI40hkYKIiEqEzWgzpMaMaoC7TvtK4fdONSLpem96qTrsKvVvVTzBxgmaLrlKyvKyBcKRt1CrvDHjibLXpe8WdTu1V2ptxtFmJxAAjE4zhYyCS8xmdIDRmSWjemwk57IzySXJs94vNPSvtUi6sqMkCHVHDdL3tpMPuePFQbZ9J7XVO7tqz2kA4i5mAgnQBr2jdnPNcX2g2i91xRfUqOfmHF7jOlRpPTILrYeimovJLyexmlnjaiihdt1H19aLD2ha79CuivGTms+vTnIrj3TNs42YdC9LTDui0LPaIGvhzUVexmfPcqFTZ5EwmbMy7o6KptIZQ7PT9J8Eo23Agn3+7guRL3BMNQlTt2WsjR1bdtiT63D3Jz9rADXd79Vy1OkStK02XJEyePDyVOCRalJ7GrYNNR2MzhnLnz6LdNmyqzu3jmCNQeR3KnZUgANP2Vtroc363pTl4m3FHSYG1tjUqZGE1AZEB2F7XCcxIDS0xyKi2dtipb3FOvSMPpPDm8DGrTyIkHkSrG27jFVgf0jPqVQpRvXoehxaunV+Jzepy3l+B9T7H2uy6oU69Iyyo0OHEHQtP4gZB5hWHOXg3ov20+lc1GUaVStjpYi1jqbXM7twl4xkB3tgRI1Gq9QZ24otIFcuoO0i4Y+gZ/M4d2eodCw5+lnCTUdwoZo+J0j1A9RUL1tQTTcHji0hw8xIUVa4WCU3Hk6GOpcMK9SFTJSuMpFSzm6KUUCEQiFf4gO0CEQjCr75LQiEuFCnfJaH92UYXK2XhMNSZwtLo4R5SYHvXNjcnSPPuTKpYUmBU728vg091s/G7cX3VMN6lrRPhi8VBQqbUeIdaWlAx7b61SoBz7tgM9C4Bb10GSrbX6/QHvGjWcGML3uDGN9p7iGtHVxyCwj27tJIpGvcOG63oPdn+Z+H4LG2v2ct2vFXa20XVi3MUAQxv5W0mEuA/KG9Vn3vpXwDurCgyjSbk01Bn1FJhDW+JcV0+n9Gw8tT/RfcVLqJGptba9WPtV7RNK3a4NtrJ7ofcVoJD7jLJjAC7DAExkdTl2vpgLPWfZ0S8ey6m408PIS1xHgQuQ2v2gq3VQVLqp3mAHC0wxoB1DWtADRxOpjyw7jazHH2hHQx8F1lgxY41kpfMQ5Sk7Rtds+052jcCt3fdPZTayA8vmHPcDJAj2ojksN188jC+SW8VWqXILgWETopqm0MYhzBLd4JBHiqTglUX9C6Z0Vhd94wbyIB+R8f1UjgPr65rm7K+wOkaaHPUcF0LKrXgGeY/RcHqsPbna4Z1MGTXGnyiGtS3jyVCstR3NVK9Gc1lRcomXUtw5VXW0FaFdhCrsad8IkxDQlCmty0ok6RmqFtR3nRbVtkM/JDKW1DscS3SaMlHf3QpkOOmfwn4qWjmsPtDeYqgaNG6/m/ZFgxPLNQG5sixwsza9WZJ1cZP6eAVQFxOSmxsJ1BMaZ+Upn2sAeqF6dKKSSeyONbfxNHYe1a9CqX0qj6TsOEuYYJBIMHiPVGR4LtrP0sXYGGq2jXbo4PZhLhvBwEN82lcHauEZOk7+vRWW4uICfHFCa3VgOTs7ShtbZVZ+J9C4sah/rtak0weOGJb/i1djso1XD/wDHtCjfNGlK6EVQOHeM9cH8zYXjuMjUA/XJGIZHh7uirJ0sZqr+T3X7/Ukcji7R7kNumnld0Klru7wkVbef/ezJn+Yb1WwxgIBBBBEggyCOII1C8V2V27vaEBld7m6YKv3rY4evJA6ELp9jekqiDFWh3BJkvtT92Txdbv8AV8QZXF6n0PLnF9v33/8ATZDrZf5HoncJe4VfZm2qVduKlUZUA1w5Fv56bvWZ45cyr4qrz2WM8UtM1TNK6hvdEPcI7hTd4jvEruF9+RD3CFL3iFO4X32cBtX0o0acijRfXd/dUcKVPqGNlx8SFx21vSNfVsu+7hm6nbjugP8AIeufFy5nvEoeF9Aw9D0+H1InHc5MsVNp1XGXVqrj+Ko93xKjdePOrnHqSfimZJMHBa1GuABcTf7R4ZKKrSBOUypDS/jeql7VGQBlwOTRr48EM3SuRErZTupJwk75PTcFObFrm+rEjclo2uUnMnVMfbPaZYZ5b1hUHvKSu/1G6vBMKNIAYTkNJ3g80/7JiMR6xOY5DU+SVl22pk71XaZ5A9U6ldmm6HZcHbiFWRXiah5UvuO6dwWaLy3pveuaFurGM25H48imWF+WGD7JOY3grSNVrxw+CzL60IMgTx5/uuDjlLE+znWz/mx6fr+lx54/iekafnX+14M32vkAgyOIz+CbVWHs7aOAwc2n3cwtesZEtzGuW9Jy4njdeHgceGTWveVa9PomUrf6lDqZJyT2UHHUpRZZpMz+Qy960GCchoFFaUI3eKuOeGNLnZAfWQQcvYYnpVjby7FGnP8AWcmjnx6BcwLfGc885cd5JzhWLm6dUdiOpyaOA4q7QoBjZOQ56n910Z/2uPtx9pL9kavRnR/jcrzZdsUPPhv6eZk3ez4LXaZx5paFrGZ+ir9W6Dst3DUn9FEA4nTpOgXX9H9NPHj/AOTn+cnM9L5unydQ30/q18m/cVbizDzOYPECI8QVCe8ZoQ4c/wBQtH7LOp9ycLQc/CFueBXadM5anRSobTAPrgsPE5t81cxTmN+8ZhDbNvA+arP2eWmaZIPhB6jQ+SJdyK33X7kuL9xZShyrN2gRlVbH4hp5aj3hWMM6GR9eaZGSlx9wWmuSW3vH03h9NzmOGjmkhw8Qu52D6UHthtyzvB/1GQ2oOo9l/uPNcAjEgy4MeaOnLFNFxk1we87P29SrsL6Lw9ozdGTmD8bDm0c/Z5q4LleA2W06lF4fSe5j2mQ5pgjxXpPZjtyy5Hd1cNO4HCGsrDfhGjKn4Rkc4g5LyvpH0N2ovJgdpco0Ry3szt/tKFmd+heapjdR4KUqEL6iYVyAU7sgI4IQmQKkZu1KpEQSJ4ErSsaYDRAA6BCEjBvmlYeT1ESuCgqhCFpmIMvajcgd/FSWxmkZz65pULmv28vgaf8ABEGz3GdePxWmzQ9SkQuf1v5X5o7XoZ/3le5mPV9p3X9Fq7MccB5E/BCFly/l18hE/wAzL4stUtFYbp5oQuUx6L9qq3aX2WdT8EIWjo/bRFdT7NmdZj7w+HzS7RP3gG6NEIXSw/n5fD6HXzbegoV/2/2xzBkpUIXoYnjB418EfshCMg2roqodmhCXLktDLlQbNObhuBEDcMkIS37RBrhlyvr4KL696ELTMpcDVGHkOBBIIzBGRBGhCEJMuAke3UXEtbnuHwQhC+cT9Zjz/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6" name="Picture 20" descr="http://t3.gstatic.com/images?q=tbn:ANd9GcSepWAe72mtBelVnGCgAhSHlSYI5fGd75Cv-W4bJEqLgCe7Bdg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73" y="1916832"/>
            <a:ext cx="1244178" cy="180606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t3.gstatic.com/images?q=tbn:ANd9GcT7s2YY4qRRZ5vB7GUl9U8xbSdFr2HSkjnmQqm1deFovp61Fvi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664" y="2276872"/>
            <a:ext cx="1851670" cy="1282453"/>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t3.gstatic.com/images?q=tbn:ANd9GcR2jLi8EdiTADbDzZKPILNGvuKPjjpoMw0otzjJn06nPtDvQf-Zf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663207"/>
            <a:ext cx="1457994" cy="125489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6" descr="data:image/jpeg;base64,/9j/4AAQSkZJRgABAQAAAQABAAD/2wCEAAkGBhQSEBUUExQVFBQUGBUXGBcXGBcUFxQXFBcXFBcYFBUXHCYeFxwjGRUUHy8gJCcpLCwsFR4xNTAqNSYrLCkBCQoKDgwOGg8PGi0kHBwsKSksKSkpKSwpKSwpKSwsKSksKSkpLCwsKSksKSksKSwpKS4sLCwpLCkpLCwpLCwsNf/AABEIARMAtwMBIgACEQEDEQH/xAAcAAABBQEBAQAAAAAAAAAAAAAEAAIDBQYBBwj/xABGEAABAwEFBAcFBQYEBQUAAAABAAIDEQQFEiExQVFh8AYTInGBkaEHMrHB0UJSYpLhFBYjcoLxJDNTslRjk6LCFRclQ3P/xAAaAQADAQEBAQAAAAAAAAAAAAACAwQBAAUG/8QALhEAAgICAgECBAYBBQAAAAAAAAECEQMhEjEEQVETIjJhcYGRobHwQiQzQ8HR/9oADAMBAAIRAxEAPwDzuGJGwsTIWI2KNKDHRqWqQYnCNcENJUErkWYlDJAsY6JWTIVyspbOhJIEFD0wcORkAQ7YUVG2gXHSZO1icGIKW82t0BPh612oR9/O2NHr9VtE0pFwWKN0aqW36/7re7P5FG2a9GvyPZO4/IraF3YpWIGYKymKr5gtTNoEexMopnpoatMOsapgxMYFM0IjhMiRMUa5GEXExajB8UaSJiYkto6yCCNGRxqKFqMjCAw62JStiT2NU7GLjUQiBcks6MwqN4XBplZJZ0NLZVauaibruh1ombG3Iu1OxrRm4nuCyg1Kiqu7o86UF3uxtyLzpXc0fadw4ptuscbey0E7yfoNFu+kErGAWeIAMZk3hStXHeSamu8krPi7W6nMlS5p1pD8UeW5GY/ZR90eShddwOZC1r7CBsQ0ljCl5Mp4oysl2N/so3XZuWmlsnghv2ZMjkkBLHF+hSssDwwlueHMjhw3FBykGpGzUbR3re3DY6uNd3mqHphcfVyY2CgcCcth2/H1VcG2tkU0ovRmCEgE8j9VxMQL2rR1qkAUYU8YTBZPE1HwMQkTUdCuNoMhjSToCuozKA43IuFyr2lTxPSjC0jKIYVXRSIlsi44KLlE4pArlFpowhanoO8M6x1MyMIy8dyzGFaPonM1kZkkdhjYHPceDdnE1oPFY9GlVa5D1jidan4qaKSqprw6fQmQubGSDp3d+0qa7+lkUhH8NzeJovOyQldnoY8kaot3MqhpYqbFaidlAd6r70vNkY93Fz+iT2M5UVM5KGa1AzdMsyDBl3/oux9KI6g0IB1BFKd2wpqxyQDywNLdwpwOxQ3u/HUHPI55mmvnqj4IAY2vbm0jIqG3soK0p9PLu8VVDRLPezzu3WfBIW/DPu+SGVv0iYA7IU131yyrwFQfFVLk8VH1Q5oREaHap40SZ3ELjRMTkE0qaNyyxiiWkTkkNDIki5HcCWaz4U1jVcW+zZFVjGoUTsfGi4mqGJqKjRGEzI04Rp7E5aaMEaVts9bIxp91zgXDfSpFeFSD4BPY2tc6UBPF24DifkVbXndhfZ4w3aBl/SAp871rsfiW9mbmt9ma0NIbmMgSASN4aATTjRZ6WVhf/CqOAIcPAjMeKtLZ0LaW0LXE4icTfeNdhJy0pupRWVmuQNY0FgpGMiaEjU1xU1qdnDconxS72VJSb60EXbZj1QLieFVUXu15ORJ+SvZcxUnPb3qsDHYiNjqjzySE9lDjop7KYWmshrxLmtHhU5+GSLtBhe04C1wGvuuHiW1p4oiW5WGF8bWYS6lXD36g4h2toy0VfYeieGnakD616zRwyoAMzlXXWtVQlBrsmkpJ9F50WvAxtdCc4zmBrhPDgjbfJijcDsrQ7jTLvQt13G+NwrTvGhVteFlwNOz4f2Tsbb7FzSXR57eubDwr3mmzftr4KpotBecD3RveGktaQ0/zV2bwKqufdEgi60t7FaE7tNRuzGfFUWhUF2wIBSsTWhSNatCSJGqQFMAT2rhqJ4ikuxpIbDNlecXZJ3KgiiWnvodim+n1VNHCmw6PNkRNjUjWqfqk5sSKjENanBS9WuFq4JEQhLzQGmhruoQa+ABK2kduaLO0D3nAAHhr9Fl7ujrKKCpo800rRpPwqi32imHI5bNyjzvi39yrGrS+xYSx7KqO0WWrKCgFRqaVKbZ5sRVD0qs873MMEvV0IxVoQc923uUnZV0i1tN2FrTm3LiMkPLGOp0qW5hwzpmNeGqo7VZbY7LG3CRQkUqDwaT4oa67ttMT69a+Vjta0FK6ilSSsjBK2a8nLRqXCozGaTUxklWqCWchCEy4sTg6tTohuk1sBjLQaZZqugtutENaZMZNdDkqsctEk1sbYHdXE2N2hGKhoM3k0z31QN+3TgaZQ92F8b2uadAWlpyA0HbHkra02WO0RgHLq6EE1+yAKV45+QVZ0ptQbA1gNcZ9BSp9GhLu8mh8VxgZEFTMUKljV5KSJzU1dC41SoJYUk1i4gC5m2vaapAQTCo7XaavK5HInxPPbCwVIxCCVTCREcmE1UTymdco5JlwSZNBaMD2u3EHw2+ifbLQKgg5H+yrZJ09ktWjhUetVJ5EbVlOKVMvY+xEHE+8aAb8s1WSzUNXuFd2Zp5aLlutrhDHhGYBA4VNfoquG57RKc3xsrxxE+FB8VLxRTG5MspbwFO0RnuBJ8qBRxv2sdXfv8kO7ojPX/NFB+HP/cgLZc07M2ysJHeD5iq7jY6WOlZprFbA44XZFR3rlUbVnbutsjXASUrwNfVXd6HEK7/ou4oRyfqVsVoNckZLk0ZgVyr3oCJ9DVWthsQlOejSMta1rkfJHFaAbthEVrjhbie5mTSK0BOlNFhr0t5lkLtmgG4DmviuXlITM/cHvoNgGI0puQqbjx8AZZeXR0KRgUYKlaU5C+RIkFyq4CjFuQQwpJjHJIGdyLZ8+ZXWWhBF6THpiZHyLRkyl65VrZE4zIrNUg19pUElrQskqGe9C2EpBbrSpbNaqZb1WhyIu41njrpjb8UqatUOjPZbzWirWimQQs1umjGKMBw3H67FO/L5I6z2tgANAeB296jarZcmZKb2g2itMI9Uo76mkzLQBwWotN8g6AEeFPJAOcxx2DuXcl6IK5esgCK24iKq1mtBIFSq+RjAciuS2waAooxbFyaJTNnkr+4pKM7zU/JZmLNaK6LOXNLW6kECuQqQQCSmJboHdWYa0SVe47yT5lRKyvy4JrJJ1czaEgOa4Zte3ex1M9x2g6qtTmRKR1pUgKhTmlajXMmqkCoyVzEjsW5BAckoQ9JCZyDmyJzZEC2ZO69ZZPYcZlwzIEzJpmW8jbDTMml6DEqljqTQV+Pkss1OyfEtZ0L6GutDHWqQlkMWLBSlZZGioAro0GlTt030vugvsqc4ia2tozVsB9524y090fh1O2mhvPaZen7LZYooQGdZI2NoaAGsaO2+jRkOy0jvciUdWyrHF2ee2mLJUF5SubWnPctfaou0e8qsnusOGajhJLTPQnC9mFN4Sgp0V5v3qxvno+RmyvgqOOwPrQ1T04MnakizZbTtKKsx26pthuXaVaWW7gEMsiS0MjBvsnsUSu7JKY45HjMsY9w/paT8lXxxUVl+zl8L2NPakAjadc5SIx6u9EnG7kPkqiehdIeiYt13CMikrGh8R2h4b7p4O90+B2L5/khLSQQQQSCDqCMiDuNV9UQMo0DcFRdJOg9ltjTjjDJDWkrAGvB3kj3+51fDVejOFnlyVnzhRdCs7/uJ9ltEkL83RuoSNoObXAagEEHxVWkNNdiHKh1VwlNSBWpgOQ4OSXKpLbMtjMS7iXMKsLp6Pz2kkRRucBm52jWDe95yaOJKFRb6AAKqWz2dz3YWNLidgzXoXR/2WB9HPc6f8MJDIf67S4EOHCIO71Y3q677C3BMWTOGtksvYiqP+ImJL5KbnO/oVGPx3KVP9uxixvtnmE0IjJDj2hlQZ073aL1X2OdEg8G2StFAS2EHPNuTpDXceyO5x3Lzv9nFttoEELYeue1rYmnEyOtBUZDs6nTKhX0pdN3Ms8EcMYoyNoaPDaeJNSeJV2fHjwwUYrb/AFG44hS8u9sGtmr9+T/aB816ivMPbS2kNnfulcPzMJH+1edk+hleLU0ULcwDrUD4J2HVcs4/ht7h8E6nivKb2elRCIGONHaoC8LFCzMDNE21xaCRqs/Hanvd2sgu72DQbE0aBENjACijap6LGzUqEKLQdD7D19sjb9mH+M7vblGPzGv9KzmEr0/2c3N1VlMjh2pyHdzBkwepd/UqfHjcvwFZ5VE1YSC6uhemeceKe2Owt/8AU43u6xrDDH1j42Yy2j5Gg6gA0AGZGnBcui5YJmudYH2e3Zdqy2yNsdoA29VM2hrxBoN6s7z9tLobZOxsDJYWvLGkPLHkR9kkuoQQXBxGWhTGdOrtvJ3V2iA2SQ/5doqwOjfsImaAW/1DDvoq2p8UnHS/P9gNWZK9uj0RcWtbJYpv+HteTHH/AJFqIDHdz6fzFZy12J8TyyRjmPGrXAgjwOzivcWWO9YG4Hfs152fYJD1Urm8cQLHGm8urvVRbZrumb+zTRusEorghtLC2JpP+lID/DBP3HNbva5RzxKW4/t/bAljR48Sktnf3s6mhOJrTgNKVc0tIOhZNk1w/mwO/DtSSHjn6IVxZqbl9nlmji617Q5gzdaLWXQxd8NmaWucNxkc2uyqbefTWwQAMjY62uYeyHARWVh3sia0NNN+En8Sw9/dJLRbZMc7yQPdYMmM/kb88yd6HsF0PlzHZb94/wDiPtfDivdxeFGK+Z/kgnNLotr76e222Va6QsYchFECxtNxp2neJI4KrhuCR3vUYPM+QyWgsd1MiGWZ2uOp+g4BFlgwquKjFVFUJeRsM9m1zQQ2wSyOAMbHua57g0VNGZVoK0c7yXqkvSWyt9602dvfLGPi5eOtFcteafVPZA37rfAAfJR5vG+LLlYcM3FVR6men131p+22aun+aw5+aofapHHaLte+NzXmF8c2RBya7C7wwvd5LHsgGlB/db64bzjtVnNltABJYWEHLrWEYTmDUOpWtO8cJcvjfDXLteo6Gbk66PPbDaQ+JpbnlT+/w8FzraFWN9ez2ewkyWXFPBq6PWVg7h74H3hnvB1VXZ7SyUVa4d2hH1Xi+R4rh80Nx9/b7M9bFnUtPTILVKDqUAyIVRdqhJQQs5qokPJ6+i6JNidHFkp7uu588vVwNMr9obo0Ha92jB3+COEJTdRQMpKPYXc13dfPHD/qOoeDBm88OyCva2xgAACgGwbFg7q6HMsTHT2mYmQtLaMJYxlSDRh957iWjPLuWKt18XkyUvs9re1tco30e0DZXEHAnwXr+N4klHR5ufyE5HuIaqrpTeXUWSV4NHUwsO0Pf2Wkd1a/0rzu5/anb4yG2qysmbtfC4RvA34HHC7u7KJ6V9LW2wRtja9rG1cQ8BpLiMIFAT7oLtv2lXDBPmlJaESyLjaPLrV0dkbm3tjhr5FVzoS3Igg7jUHyK32qgtVkY8UcARx5yXrIlU2Zq6ekVpsxDoJ5I6bA4lnjGatPktxYPbK9zerttminjOTi0UJ4mN9WH/tWXtPRttCWEg0yBzBO6uoVE5lCQRQjYdiCWHHPtDYz9j2+57NFMzrLotYgNKusz/4kQrkcUDiXREb29k0HekvFbFa3xPD43ujeK0cwlrhXI0Iz0SUsvElemvzWxnMvbtucUDpBmc8Owbq7zwV/Ezn4IWKTbvOSKZJXwV12RNnXAVHPP6KZreyUNFJU+KJrQO8vmsswEs5z53opvPqhmbOdv6qdq6zSUHfzopmS4TUbNNhFNKeKgbz5pxPPeaIWcbe4OmAIDJznoJNh/n3fzab6JnSr2dw2uskREM5zxtHYk/8A0aNf5hn36LFHeFb3N0nlgyHaZ9x2n9J+yfRRzwOL5YnTKI5fSRhL5sFqscnVzVadhPaa8b2O0cPUbQFy7bDbLSaQxPk4tb2R3vNGjxK9sj6QWS0MHWhmRrglaHUcNraggnXMZplr6Z2dgozE/cAMLRTi6lPAJfPlp4ly/D+/yO5V/lr8TGXF7JZXkOtsxA/0ojmeDpdB3NB71tpJ7Ld8OBjWsAzEbPecd7tpP4neqzF5dNZpKhh6sfh18Xnx0os/LIXEkmp27a95OvO9EsEp/W6XshcsyXQXfF9yWl+Jxy+y0e63u3nj/ZV2Ap9F0K2KSVImbvbIS0pojO5EpBEYBvhIcMtV2ezHCTTTNE24dkO3FSl48CFxxXuhODENirL7ubEzGB2gKn8TfnRW7ZKNwHi0p9mkqA07vgtujU6PPcNFxTXwwNtD2DQGvmK09UkTkh6NKJc+5SvtNIyd+Q+CBjepLXIMcbd3aIQE5ZWcYWhEVOGm/NOuiwPtMwjbQZEku0aBmS6iO6Q9Gn2VwxPDw+tHCozFKgtOmRageSPLjezeLrkAtbvPPNFKynPPerTo70JdaWdY5wYytBUFxNNaNFMtmq0TPZ20azu8IwPi4pUvIxxdNhrFJ7MaBzz5pV554/FbOT2fNp2ZnVplVgpnvpmsna7KY3uY8Ucw0Phu4Uz7iix5oZPpZkoOPZCUqc885pc887Eq8/TnemgjmuO888VwhS2WzOkeGMFXONAMhXbqcsvgp71ut9neGSUqQHChqM9aHKtCg5JPj6m06sBI55800jnnnIJ55551TOeediMw4RzzzokF2nOzn6pELjBJNKUkZBociN+XomArTh8pq2h0OR+qFilNADqDTyUzsxTkKttFSDqDoeDhofFccK8H5VHA8+SlbaaNDt+fmFXunxRmurcioobTWGm1pp5E/JadRmLxmrO8pKG0GsruJPxXUKv0KlVGps4qW8SlYj1lqe77LPih7qteJjXcPgFBddro11PtvcSfwtzPyCyyej0X2eS//IUG2OStNa9k7eAWk9o47MP8z933W6c71kvZhGTaw921smvFu1an2hv7cTdwkd5lrc/yqKa/1K/Acv8AaZW3J0xks8XVhjXgEkEktIqakZa5180X/wC4sv8ApR/mf9Vm4bM55AY1znbA0Fx8h8VYt6LWo/8A0P8AHCPiU2WPDdyr9QIynWjbdGukP7Ux1W4HMLARiJBBrQjbXI5LM9OG0tdRTtMact4Lm/Bq0PQ64n2eNxkyc8jsgg4Q0GlSMsyTpwWX6aWnFa3D7jWt8QMR0/m9CpsCj8Z8Oh2S/h77KXnnnci7ssImkw9ZHGNSXuDcvwjaeCDrzzzorqK+4wzDhOjABhjLYy1hBcyubiX0f2qVpQq3JKSXyonglezQXdd8Qsjmt6tkzHdmWoo97Diie15ObSBoDT3hsXOkmC02Rsgo2WMYiwkBw2PaWnPKlRvplqqSa/I3Na0h1WtoJCyJ7hTBU4CcOf8AE25Y651KfNfMD3vcWZOywmGN+fWDtl+IO/yxhwCg2V2qBY8ifKnf9/kp5QqrM+Tzz4+iQHPPOqKvWZj5S6MUbRv2Q3OmZAA3788ghK8885r0ou1ZI1THc/3RF3zhkgc5oc3a0gOxbtdM6Z/2Ut3XQ6UF1QyMavdkOIG9H2a54JCWslfipUOp2Ds2tHoVJn8nCk4St+9J6/P+sdjxTdSRX3tbRLIXNaGg0OgBqRniO3Oufcq8t555yUtou0smd1lSIyKhpw7hWu4nD5hQ9YDmK+IpTvG9M8dpLhFaXX3X9/kLNCvmu2+9dP2IXHOn6eSHtA7XB2R71POUO59Wka7jx3HcVUiYqrV2XkD7bTl+IDL0+CrLHaKh+6oPorG9GksDxk5hqfDX6+KopnBhlpoW4hwrVDJ0GlaAo9SUkNLPhZXaurHlUNFHGwno7b6As76eVEfdrf4Td7yR/wBxP08lkrNaix4cNnqtbcc9cFNhfTxJPwUuLJy17A5I1s9X9m1kpacvsxur4ljfmVYdPX/4ltdBGPV7z9FXezCUi0vBOboyfKSNGdN87ZT/AJbBu1Ltnihu/Iv7A/8AF+ZrujF1tggYABjeA552kkVpXcK0p3706XpJZmkgzR1FAaAuGWuYGi70ilLLJLSo7JaNNpDNnA5LzCnPPOqThw/GuUmNnPhSR6DePTWBjSYz1j9gDS0A6VcXAeiwEshe4ucaucS4neSan4+SaBzzzkFyvPPOauxYY4+ieeRy7FTnnnJKv9/X9fNL4c/p5JHnnz800WdHPPmF3nnnYlzz6Lq045zz8V2nPPOaWLnnnNcrzz4rjjSWOSN0bC4Yo4WMAjGeOZ5dqNCRTbvqirsv90zyMDWsa0uqScgOOnpsWZstvLNKEYg6h2kAj1a4hFWC14IZqUqTHkc6tqajjsr3rxc/gJqVq7ar7W9/+2Ww8ja/f9C7nsDJGvfG04pYy0Nd2a5jtUPugUGehyosve2ESkN0aGtOhqWtDXHLiPRR2idznFziS46koaQ88+Kr8XxZYX80r+3t16+vXsKy5VPpDC5V1tYfeZrtGxw3HcUa56CtEmE12HVXk4PFb2TNI0do4HXcsrecZYHA7Gub+Ugj0PorC+h1b+sbkRrxCEvu1NkgxjXIH1CXN6aGwWzPTvrQJId8qShlO2V0MlbtGh9OCv8AozNkPwuPqB+qodKjYVZ9H5KPLd4qP6f0J8kENTszIriezezi0AW1utXMeB6O+DSrTps6ltHFkZ9XD5LDXXfBsr2TVaC05BxFHClHA8CCR4p99dNG2iZ0r9XUGFgNGtGgBdSu0k7yq4428vP0omT+Sj3i02ZkjS17Wuaa1FCa0cDs4gZbSEK3o9Zgf8mPX7ldm8/FeOQ+1C0tYGte/C0UFS2tBvOEk+aY72kWp323/wDUd8qJK8HL7j/iL2PZH3BZiM4GUpn2A0/mGYK8vnAD3Bpq0FwB3tqaHy+Kop+m9peKOeSDqC6Qg94LqII9IpD93yP1VeDxp47t2JyPl0jUDz55810c8+Xkst+8Ev4fyp37wS72/lCo+GxXFmo559V0c893wWX/AHgl3t/KnDpDLvb5fqt+GzuLNOprDFilYNaub451Posn+8Uv4fy/qnN6SSj7vkfqhlik00ck7N9DbcTg1zKVGrw0UIG8t5qpBA00/htNRU9mPw2ZbTRYNvTGYbfJzx/5J46cTDWp/qJ9HArz5+DP/Gv1ZSsnv/0a2YwBxYWjFWlKObnoBVjqaqitpAkeG6BzgO4EgZ9yAb04zBdG0kEEEsjJBBqDUAHUIQ37G7V1Ca6gj1TcOGeN/N/Ni8j5dL9g2WVBWiWoIOiabW12jge4gqC0GmewqkSCWoY43NOdK07lly89XIzhX8pB+FVpXTUcDsORVHaYMM1NjqjwOXzU+TY6GjPO1SUgZTid31XF5vErHvzzSskxY8Eag/HL5prXbN6IuqDHPG06Fwr3DM+gTW7aYPoWVqtDnOAJJOXFWdiuyR5FG0rvo345qJkmObsgAV2ZK/sYzcTowE+Og9SvQhPZM5UQNuJ1aF7R3VP0REdxDbJ5D9UPDaSTlvR5fQZqjmxbkzjbiZ993kFI24Y/vO9Pou2N5e6g8UbaZg04Qu5MzkwZlwx73eY+ilb0dj3u8x9ERAK0RxGELOTMtlV+78e93mPp3rv7ux73+Y+isWVUgWcn7nWyod0dj3v9Pomv6Os+870+it3FRPK3k/c62UklxN2PPiAhZrl3PHiP1VxaHICVy3kzuTKma6Hja0+NPigZrBIPsHwz+CuZbVRBzXk4aaIXMYpMoJzTZ8kyG3PacOJwB4mnkrSa2nvQslshfk5gB7qfBJlIanfoDy3jLtNacAhnXmSRiFKbQtDY4rPI2hyO8E/NV199HHN7UQLwd2ZHgEucXVxZ0ZRumUYALjrSp0HFJKCEkkHIjVJSxhJq0hzaI3tzR1zGkhcfsMcR49kf7kFWo4hT2CWmPi35grNXZz6NV0asVWmQ7yAO5WdvkwQ02yGvgP1TOj0f+HZxFfMoa8JOslDRoMlbBaRE9sMuSy17RT7Q4ufQI7CIogNpCbctjxvqdE9dGX6lhZoBDFX7RVdEC91Ude8tThHcprusWEA7VoIVZYKCqjnkqaIiV9AgoWYjVYcExMXXOTiaBCyTLDh7nJj9EwzAappfkhc0nTYSi2QTFAWh2SLncVUWu0Ik0ZTBbS9DwysccLsgfRRykuOSifdLjnXNA2/QYloPtXRyVoxNGNh0Lc/NAS3QHaiiMuy/p7MaO7TNxWjjvSzWluxjvLNZUWdbRgJrpew1ByRVjtczTqVpLTG0ZZFVdpOHMNS/hqL0Ep32TXbYYbTM8PHbAaTmQdM9CuLONtuC0F5Bz3EtIypkUlFPLUmrK4YnJWird7ydD7/n8Ckkul2YujeXM7/CM/kPzTbkbWXNJJehDpET9S2vY9qitrnaMB7kkk1dC/QDdnJmrSA5pJImcR206KSzjLnguJLDjs/PoqK+JSAKGn9kkkjM6g6GY/qRQ3/aHNYxwcQSd5R1itDjDiJ7QGR8fVJJfPZG3VnrR0H9ccDTXNAX0wCnFJJV+I3yE51oHsbAi2BdSXtro81hMMLXDMAoG33fG3MNAPCqSS19HLsEsbM/FE2x1IzTcuJJfoF6oxFvPab3fMriSS8nP9bPTx/Sf//Z"/>
          <p:cNvSpPr>
            <a:spLocks noChangeAspect="1" noChangeArrowheads="1"/>
          </p:cNvSpPr>
          <p:nvPr/>
        </p:nvSpPr>
        <p:spPr bwMode="auto">
          <a:xfrm>
            <a:off x="215900" y="-11176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8" descr="data:image/jpeg;base64,/9j/4AAQSkZJRgABAQAAAQABAAD/2wCEAAkGBhQSERUUEhQUFBUVFBQUFBUXFxYUFBUUFBQVFBQUFBQXHCYeFxkkGRUUHy8gJCcpLCwsGB8xNTAqNSYsLCkBCQoKDgwOGg8PGiwkHCQpKSwtLSwsLDIpLCwpLCwpLCkpKS8sKSwsKiwsKSksLCksLCksLywsLCkqLCwpKiwsLP/AABEIALcBEwMBIgACEQEDEQH/xAAbAAABBQEBAAAAAAAAAAAAAAACAAEDBAUGB//EAEIQAAIBAgMEBwYFAwIDCQAAAAECAAMRBBIhBTFBUQYTImFxgZEHFDKhsdFCUmLB8CMzcmPhFbLxJENTVIKDkqLC/8QAGgEAAwEBAQEAAAAAAAAAAAAAAAECAwQFBv/EADIRAAICAQMBBQYGAgMAAAAAAAABAhEDEiExBBNBUWGBIjJxsdHwBRQjkaHB4fFCUqL/2gAMAwEAAhEDEQA/APJEUWGg3DgOURUch6CJdw8B9I8gAcg5CMKY5CHJKaQERiiOQ9I/u3cPSWVpyRacaYFT3cch6QTSHIekuskgdZQEHVjkPSNkHIekkIg2ksAcg5D0j9WOQ9IQWPljECKY5D0j9WOQ9JIEj5IhkYpjkPQQ1pjkPQQxTj5YrAQpDkPQR+rHIegiEe8diG6och6CN1I5D0EO8e0LAj93HIegi93HIegk6pCyQskre7DkPQRe7jkPQS4tOI0oyWymcOOQ9BH92HIeglpqcJEiCyj7sOQ9BCOGHIegl1qUY04DsonDjkPQQfdxyHpL/VwTTgFlBqA5D0i6gch6S29OJUhYWUjRHIeggmmOQ9JcdJXIjCyhWXtH+cIoVcdo+X0igaEybh4CGBAp7h4CSCSAgss01kKyemYmBKFkgWCDCBggAcSu4lhzK9QyxEDRKIxhAxgOIaiABJ6awFYlSFlkqrJqFG51F+7h5mZyZSIqOFZtw05nQSZMIl+0xPgLfMzZ2XslsRe3Dy003CT4rYqoSCSfDWYSyaTaGFzMHqaB0/qDvuPpaOdiFhek2fmu5h+x3zWGzlH4RJaOGCkEAjUbjvt3zPtzf8nKuTlcttDp9ZIqz0tNj4DHplJbDYm1kc602Ybs3MH15cp59tLZ1TD1npVVyuhsw3+BB4gixB4gidMZKStHLODi6ZGiw8kFGhlpZmxARyIBeD10CWg2gK0F6sDPAmiwxjGRdZH6yA6CjXgF4GeAUE0EGMXgZowoJjKryVjIWEKAp1z2j/OEaPXHaPl9IozQnpjQeAkwEVJNB4D6SQiSxkdpIjQSIIMQiznhrcyClrLtNYCAalK9SlL9pHUpx2BmFYgssVaUhjTAJBLCCQ05JmjEyYGFh6+o+chzaSFWmUio8nSYbbPVghRa/G+vkPOG212ff/PvMOkSf5rLlCha7E2VdSTunFM9PFsjbw+MsPgvNGlXBFytpiYXplQQWs57wBN/A9I6Fdeze4/MLTKUZLdo1WSLdJkGJtwHn3zJ6T4g1kp1G+NP6TH8y6shPO2o85sY/pDRpIcyluQE5zGdIadaiyCiyHMGVt4IBuVby3Ga4NSd9xz9Q4uNPkyg0RqSMPBLT0Tzwy8BmgFoxaOhBGpGzyJjBvEFFgVI+eV7xwYIVFgPBYyMGPeXQCzRZo1oNo9IySDljiEY9JLM/EDtHy+gihYkdo+X0EeSWXEHZHgPpHhIOyPAfQQWmQyN5ETJHMhgBbw4l2nKVCXlgIMCPliUQmNhEOipXWVSst1WvICIAAohWjgR7SiWgqDKDdlLAcAbE30AvbSWcVspQgdGNiTdWFmW28d8iwTAOt91wCeXf+83KexyuZ6jlwy3QjUDXid24TkzScWduHHGUPMzMJTFpFtJmAAtcb7WNpJgqoByzoMK1MizcrTBy0ys6FHVCjj6tdiAoRjfiVAUS5sPY1UupN0Um2/XWdbhOj+HDZrE8bEm3puk7NmqWRdFO4cO/wAYTzbVFEwwb3I5npTsCpTqdi7rYak/WZ+Fp1DTclCoRNTfmwUaW03z1HGYfrKatYE2tY2BPAqQZzuMwqJSrqFC56VT1AzD5qIY8nCaFlxcyTODzRrxER7T0rPOoQEYiFaK0oCPLGyyYJEyQGQ2hAQskQWADWjQ2WBLRIaxFYKmFeVYhwI8QjkR2Joz8V8R8voIosV8Z8voIpmWX0+EeA+khqNCz9keA+kgY3mYCLRCILHgBLSeXaVSZ6iTK8Bl/rLSKpWvIQ0BmiKDzRgYGeODAkOOIIklMQEOFlxMccpDAsLbgcu7jpoTK4EKnvA56TOcVJbmuOTi9iGlVuM3PWWqO0LeUq4lrGw0lZWmGm9zfW47HVbOxbMQIO39n1GZeqrZL2zAE3J56TKwm0CikjfKFXpAykhSQTvY/F5cpnHG9Vo1lmVUzYo0MSQyVarZRYEre5W+p5j/AKzR27VyU+zqrLkGt94sdfC85dOkdawUO7a8M1/XfNGt1rUFdkcIajdqxyBgBdc24HW9pp2b1JsxeRKNJmYVjWkhEQWdRzAhYYpyRFkgWOwoiFONkk4WLLKQysyQcssMsFlmiRDZAZG8mYSB42SCDCBkcMSLKJRFeMIYWKwM7FfEfL6CKFi17Z8voI0BkgOg8B9IgI6DQeA+kICSArRZYUJVisBgscCHaNAY14DGGVgFYABeSqZFaaGyti1cQwFNb3YKCdBmOgUHie4XMpJy2RDaW7K6mamB2NUqEWW19173P+KjtN5Ceh7K9mtBAFIxWIrL/cNHJTohuKCtUG4brrrNupjqGEBU4vCYG2jLRHvGI/8Acqm5v5TSGh9zk/BfUt4597UV5/Q8g2js+rTrLh1pVOtf4etU0wRxYKfwix1PLdKeKouqKGe7swuFsFC77AAC50nqGzMQ9Wu7U8YlU2LDEOob3fDjXrazHTN+Wn5n4Z55tdlSpdH6xVY5XAtmAJUOAd3O03xXPJFONJ38jRY4LFkd6pLTXq9zN2opuTxBNx+0zaVfWdJjKYq5qqbiczrxRnPzQk6HyOu/n8bg8puPOee4vHJwkEvaWtFsVtOcsYfa6KbVKYdd/eP8TwmNSxBWXxjKTCzrr3ffhIcRxyNHS09tYUKMudiCCqki2bd2gBrNPoZ0to0a9Ra9R6VMi1x2kzX/AB08rBlNzvHATj9mCnc5F3AnMfw+c2MNVGHxRqtSSpa7NRYDKyuozLqCAQTy3iVjxKVvwo64ZZStUqaf1/o9Kq9HNmY7Wk+GZjxw9QYep50WuhPkJzW2/ZHiaV2pWqUx+ayP52JXzzDylDB7W2TUcivhalENuanc2PH4CP8AlnSbOw2BzD3Xa9eg34A7kKO4hwoI853fl65tel/I8rtfJHDYroziaQzVKFVV/NkLJ451uvzmfPcsH/xNdaOJwWPXiDam5H+VO6+pmftfZ1CvpjMMmEYm13Tq7N/p42kTTPcHXXlxmUsVcO/h9NmXGd87fE8fj2nabb9mVal2qJ6xT8IbKrkcMrXyVPI3/TOSxGFamxV1KsNCrAqw8QdRMkWysVkbCStBM2TIZXYSB1lppXqRSYJFciIR2gGQMnRpMsq0jLIaSwKGMHbPl9BFFi/jPl9BFLAkQaDwH0hiRodB4D6SSQMVpIkFZJEOh4gkQEnpU76AXJ3Aak+UBEWSHh8C1RgqKWY7gBczsej/ALPKlUg181MHVaSi9dx3KdEX9TWE7SgmGwRFEdmo2gwuG/rYuoeVauPgHMCw7zLUG3Vb+H18Ara3svP+l3nJbA9mYzL72x6w/DhqYz1T3vqAg/yI852uy8JRwxcUKQr4hFKrTSoKtVSdMpKKKWGXfc3vvkWPxRo0j75UTZ1F/hw2Gs+Lqr/qVdTrxI8yJyOP9pTInUbNprhKI46NWbmzMbgE89T3ztxYMk1UePLj1ff6GE541wt/F8+i4R1G28PUFPPtnHjDqw7GEw5y6cjlBZ/QjvmA3TDZuEQrgsCtU2N6tcd36szH/wCs4bF1WqMXqMzsdSzEsxPMk6mU8S9kPp66fuZ6MejUV7b9Fsjm7XU9joNt9Luuw60MPRTDUSc9RU31X33cgC4HL7TnKb5hlJtyPnrJMGuYW7vnJcPsxwbmxA3X+tos2TF0uNSfHzZ19J02XqsnZw/0g8GrUrsBdTw4FSNQe6Hi6KhmA1A56nUA2PeL2PhCOIZSL2cKQcp0Btwa3Du4ydvd6uq1TSqEkslb4Cx1YrWUWFzfRgLc58/LHlz3m07NntdVLDg0dPF24rdnO43DjeJXw2Gue6bmO2RVtcIWHNP6inwZLgyrg9l1QdabjxUj5nSZrUkedJJyLGJqdXh2yi2ltO/QzU2lQLuzrrmGYd4btC3kRCY0KVIhytWqwIRFIZKZOmd2GjMOCi9jqTwlPAsyAWNwBbKdQBqdDw3zs6bpuphHtca38H3o3x9T02p4s79l967muGQe734d8Bmymx3TVUo517J9P+sCvgNdCp+U9aH4jhe2S4S8Gjnyfg3Ue9hrJDxi18ivh3tqpt3qbH1Gs3tn9O8ZR0Wu1RNxp1v6yEflObUDwImJWwVtfhPA8D9xKrVOeh/m6d/6WWN7NeJ48oZMUnF2n4PZnpWxunWHOl22e53hR1+BfnnoH+3f9NvGbe1DRqUgcZRTqjomKok18LbmHX+rh/A3Qcbzxdqs0dg9Ka+DfNh6hW/xIe1TfudDofHf3zgzdFB+79+v+zfHlkufv0Or2x7NmsKmDqLXptqgzLmYf6bjsVT3CzfpnCV1KkgggjQg6EeInpWwOkFPFZvdAmGxbAs+DbXBYwrqcgP9qroTcWI79SAxuAobTDNTpmhi0OSvh6pylqh3f1CLq7WsHIsxFnFyGPlyxOLae333/U6lK+Pv4HmZaQvNLaWyHpOyFXBUm6OuWov+S8fEaeUy2MxnCUHUkVGSktiJjBtCMV5AwQZYRpWkitBjK+LPbPl9BFBxJ7R8voIpoInUaDwH0h3j010HgPpJKOFaowWmrOx3KoLMfADWZjABk9CkzsFUFmJsFAJJPIAakzok9mO0MuY0DuvlDK7juKISQe4ybBdCNqYeotamq4bJqKlR0pnUWNwSSdCdLTSONtanwLVvS5KadC8XcK1EoxIAVtHJO4ZPi+U9F6L9EPdblMhqgWrV3I6vDLoXVSdDUI5aLzO+ZGH2riKj08FUxPuNOzu1W5FeoB2s9RjYoDqBmK3tx3SDbnT/AAtNFwQpe+U6bXWrUqVUVj35bFzrvNhyE2hiUktPfz97JA5aJO964/zydM2KetR6wVk2bgqhP9VjfGYlfzZm1W41G82PETnNodPaWEBo7KpLTFrPiXXNWqHiRm1828lE4vpXt5sZVNRh1YUBaVME5KSKAAiHdbS99L3mKMUbTvhhhD3/ANu718TllKUt7NDGY56jl3Y1GY3ZmJZie8nWAKn7TP8Aet8sUn7RH6QZ1xypukZuG25ZDbzy+fdCw4FS45yPB081yefqdwk1ap1QIUAuRc9w7/5qZHU9TLFBaN5Phf38EdXR9LHLNvI6hHdv+l5suUMGtMaksf5uEjeqzcbX3AcuZMxlxjoSSmZjva5uf9pcobaQDtBgfDTytObpumxXr6h6p+fC+B19X+JZHHsuljoh5cv4ss1Rbfx498rVMCW4SX/idFt7fIyxRxKj4HDDlvI756cowmqi0eLGTi7kn9+ZiPswg6X9I67Nc8CfL7zoWqjQErc7r6X8Cd8rYioaZ10B4gXH0nnT6XqFutP8nqRy9E+df/n5lCjh8mrafM+kvUcUCLD58oL0MwzIQ4493lKx2aW1U68uM68OPLjXtO/hx6HFnyYcjqCpee79TRqkqPhvKb45DoCabfqzBfVTAw+Pel2agJX5jwl6qiutxZlPG17dx750ySyqv4aOeEpYnab+KZVTadSnpVAZDuK66eHEeFjGxVVSAy6qdxEBrJodaZ8yh/MO7ulKoDTJG9Drpu8R5WM8ieB9LLXh47493oevHrPzUOz6jf8A6y718fLxFUq8f5of95EMRr5yrXrcuf8ADIqb63il1NvY5ezrk1cFjmRg6EqysGVhoQym4I77z1XYXSw7TZQ1Kn77TUlGB6tcZRH97DVPykr2lO4MoYWtPH0a1v54zVwdYplZCQykEEHKQQd4I3Tbs1nVPkhtw3R7bjMfTYqldHLfDSGOwZ+KxIpe8rxNrA63nkXSnAgYyotKk1NSVdU1IAqIr2U8rsbHjN/YvT+sagp4yvWeicrXstRqdSmwek4DDtAMouvEXne0quGxKDqsmJCi1qWZK9Jf0UmZaqr3K7AcFnHLB2Uqkm4+T+Vmva61e2r4fOjwerTKmzAqeRBB9DAJnsOJ6HpWJFPEVb63pVB7wV/ypNlqr5ofGYmK9l+Y2Wthc36arUTfvpVU+QImEsWP/jP0ezKi5vmP7bnnIinbV/ZDjgCaYpVe5atPMfAE2PrOLxNFkZlYFWUlWBFiCDYgjgQRac7VOiyniD2j5fQRQK/xHy+kUoDscL0Cxr0kdKBYNTWoqq9M1ChAs3V5s2vDSb/Q/DY/D06qvh3ppnpvkYBWqlTY0mB16sqSSTYC06fqHGHp1MW9XAUClI1Kq1latiCKKrRpqtJewgF9NSb7tCZjYzpbs3DqVwmFOKZviqYq7C/Oz3J8gs3xYXOLSW78PqJ5FCSfgbuG2qtarTps9GvWIqn/ALPUGEejkcjKXByVUyjhdhlJsRrK22+mGFokA3xNUDXqHyottArYtl65zxLKR4CeW7e2q2Iqmtkp0zoAlMZaYVVChVHDQSFMYCAR/Oc7sXSY7ufJhPPkapPY6bbHTCpWRqVNKWGot8SUlALd71DdmPfeck6Zuw2pA0vxH7ESd6hP34espVsQMwNwbb7cvGdWTs8a2X+TKOp8hUqp+B924E/IH9jKtRSLjiNRGqYm+h100PHzgM+YX/EN/eOc4Z5FLZG0Y0RGt8xrLmFxOoPcR8tJQMdZzQyuLs0cbRuYXFZBpqeA7+fgIYYAjNdie0RxY/hHcBMvD4m2/dy4nkL8BNbY9Wm1VTWuELr1mXU5L9oLryuJ3YWpS1v3vkvAWWb0LGvdX8vxZ1GyOgmPxNIVV6mkrC9NahbM44EBQbA8CbemswqmDxK1+oakDVDink3ksdwFjY3uLHdY3nt2E6U0KtahSoMjiqlRiV/AtNdFtvUk30O4KZznSCvRw22FrVgcvuoIyjMesJakDb/AEekjF1OaUmnfDaRzuMUins72SqUBxNQByNVpKCq92dr5vIDz3zmOlns4OEs6PmpE2zgWKsdwdb6X4G5HgSBLnTTpfUxFVfd6tWnRRRYAmmzVLkszZTrwA8zxM7bY9ZsZsgnEdotRrqzHTN1ZcLUPfdVa/MXilPPCp5d0+4aUXtE8eTD1KYsQKtM71P1HIzd6KdG2xFQkNUTDoR15IDBAdw7XzOthcndMbZ1cZlDvlVioYnXKCdTbjYa+U9U2b0iw1BMtOthlyotPsgMHDZS5qKrEVGvm7Q07TDW9p3Zp6I1ju/kZJW/aOF6T9FWweJZFYo3xIfw1EJ0PiNxHAjwmQ1QNpUGRvzjcZ3e3ttYLEIiVq2YUv7YQEsl6ZFg/VgsoIQat2ragZbngQ+YWJvNME5Sj7Sp/wyJrckaqy6VQHT843jxl3Ymz6ZrgM+RLF72JR0UFnBI+EgA75no5GnDlwk+zkzVEp6lajqpXfoTqQNeErqH+lL2q2570PGrklV+XiR7VqU6dRqZzkKcvWBAFY88mY2B3jXUTDxbIB2KhPIFSpA5HgR9J0+I2Flp1WUqDSsXUKw7BbKC2tiRdSQLEAnfYicnjCb6+A4/PiJ5supWTFcZKXddb/fodUcemdcFFjErWiMGecbllK15ao4rTwmbeEj2Om+bQzuJLimbVKtfx33lvD44ghlJVhqCCQQeYI3TnhiTxJP0k9PFmd2Pq1wYyxHpGzvaZXUBMQtPFoP8AxheoB+mqO0D3m86/ZXSSlibDDYoI/wD5TaCitTP6aWIPbt5k908Rp4mTjE/l1PM7h4DjKljxZFa2+/AS1RPcNq9ZSpGpUwOzrKyCpkquzBXcLnVVS4Avm52BnN1Nm7IZ3WsKitUY/wBdjiMmdjcmnXcKtrn8Skc24zz3Ze3KmErCrRcrUAIvYMTfgQRa2gnWYH2uYs3XFpRxFI/FTZQpt3EDKfNTOOXTU/ZX7bfU27aTXtP9zK290ASlXdFqVWUBCDkQ3DIrDUORxjyvtnbuBqVmanhGpKQtqYbRTkUG1mAte53DfFOVxf3RpZk1Mc9RUD1HfLawZmawK20udOG6RvWtK9CpYAchoe4j7yKrXDajTmOHlPTXUJRpc0YPG/e7iT3mw/njIKOJsSLXB4btZVL3iRCTp5Tkl1Em7KUES1q44AgcRIgZYbBuTu148vG8nTZF97egnPKdstRM8xBprDYq/mb5Qn2Qlja9+GvGRrRekyGa8EGOREFl7skNGA1l3DFCNalj3jTytKi0oyNbhea4puD3QpRtWd97OsatPaFCzZr9YvdrRqf7Te9rtQe8UCTa9Ei/+NQn/wDU4ToXWAx2HI0/qAf/ACUr+87j2j0hWr4FCbCoz0yeQapRF/LNOjtf14y8jDRs0ZfQ7oU+OfMSVoKbPU4seKU+bd+4X52B7np3t2lgsH7pRsHen1SoD/bokWZ27yLgcSSTw118YKtLDCngUphgAiZyVSmtt9gDmPdxvc31zee1vZljqrl6legXc3Zi1RmJPEnJJ7aOaalkdRXCDTS2OL92B4Q1oAbgR4SpUZ1ZlJ1UlfQ2/aHTxLjeZ60MkX3GMoy8SxUqA/Fv5yPSC1W++Qk8o5TCMS1ml3Y+KFKqGdXZGVkYquYrmt2gLa2tqOIJmRml7AY0BCpZdS1wVLm9hlI0tbVr8d05eqlqxuFXZrCOmVm7t3EsrvSp0yOsVBmBJz0yo1YkAHhrv0N5xm1MPZrAGw7PmCQfnNWpj0AIUEktcHKotqNLW5eEOqiFTftEHcN92O6edgwdniceFat/wdCeuXnTr03MjY+xuuLZiVCgai288Ne6W6vRYDdUPmv+81sDT6tbcSbnx5Dwj1KsWmJO5ztbo843Mp9RKdXZlRd638NZ07PAkuMSlZyZB5Rx/NZ1VTCK47Sg/X1mbiuj/Gmb/pP7GZ1QzLVgN5HlrLKV7C9rcuZlSpSZDZgQRzgg3msMrjwS42a9Bbx2a1+6UqRIGp09JdooLZm/9K/uZ1z6pY4LbfuRWHppZpUuFy/ApYgdo6cvoI8HFP2j5fSPOB3e42le3BCauvkBBKy7RwI0JN9Bpu4SwlMLuAEh82NPajPo4Fm39kfP0l+hhQm71MO8K8hsBxHBijgSBkmaODBEIGNDMXaVDK55HWVQZs7SoZkuN66+XGZNJLmbR3IexYwVQZhfcdPAwsXhLEkbryFKeo8ZdSobkb+48RuPnNccU8lS70auX6FVwyHZ2MNKqj2uUdXHipvN/b/SlsYtMMEXq89spa5z5b3B3fAJz1QJzK9xH7yPN+W9+e6bpKMt9zl5O5wvtRxtNQpem9vxOl3PeSCAT3kXMJvanjD/AN8i+FGmf+YGcQrcxfw3yQIh427iJpGMHxFepNF16ysxYvcsSxNgLkm50G7UwjUXgZTWjT/N8o5pJwadcZtLu/czaRZYjmJDUYcDIWRecBiJMsj8ilEmNSIMN+o7xIA0fNM+0Kon94ZtAdOfHxl7BpYXHl4c/EzMXlp5b/Oa6bpy9TlklXiaY4d5OKsZnkJjZpxazXSEWjq0iLRI2sNRWkuo0kDSsjSQNDUGkWIoK4swB8f2PCZdfYVtabEdx+4mveRVGlKQmjnqmzqim5F7cRrITiT/ADnOt2Vs5q9VUGl9WPIcTLPTWlQ66nQpqlqS3qMAASTwLDUyb9qx6mo0jgnqaxR8QBmOXdfSKUZGjTxAsNeA58o5xC8/rFFJGL3lef1jjErz+v2iiioCZcSvP5H7QxiV5/I/aKKLShhHFJ+b5H7QTiV5/I/aKKFBYdGshNsw9D9pn47DLSq2VgVIuNDpzGo53iimsNmSwEK31PHvhY2sLgg6jjrGilTd5U/I6IyrA4+LHTEh+OVvC6t48jIWxHcvpFFOh5JONnIooQrf4/OL3gcQPnFFJc2h6UIVE5Whdnn9YopSnfcgoWZef1jNWWKKEptLYKB60R1qDuPrHikqbHRI1fS9wO4D/aaYxqWGvyPIa7o8UzzSctmVDZMA4xefyP2kbY1efyP2jxTmoq2AcWvP5H7Q1xa8/kftFFCg1MlGNXn8j9oYxqfm+R+0eKCiOwvf0/N8j9oD45PzfI/aKKUJM6DYG0aNKg7s9ma4tla9h32tONxeMvma9y5Jvre3CKKFCZmO2saKKUSf/9k="/>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30" descr="data:image/jpeg;base64,/9j/4AAQSkZJRgABAQAAAQABAAD/2wCEAAkGBhQSEBQUEhQUFRQUFBQVFBQUFRQUFBQVFBUVFBQUFBQXHCYeFxojGRQUHy8gJCcpLCwsFR4xNTAqNSYrLCkBCQoKDgwOGA8PGikdHyQpKSkpKiksKSwpLCwpKSkpLCkpKSkpLCksKSkpKSkpKSwpKSkuLDUpLCksKSkpKSksLf/AABEIAP0AxwMBIgACEQEDEQH/xAAcAAABBQEBAQAAAAAAAAAAAAAFAAECAwQGBwj/xAA+EAABAwIDBgMFBQYGAwAAAAABAAIDBBEFEiEGEzFBUWEicYEHMpGhsUJSYsHRFBUjcuHwFjNDgpKyJFNj/8QAGgEAAgMBAQAAAAAAAAAAAAAAAAECAwQFBv/EACkRAAICAQMDAwQDAQAAAAAAAAABAhEDBBIhBTFBEyJRFDJhcYGxwUL/2gAMAwEAAhEDEQA/AKjKn3ix71SEi5RnNW9TGVZd6lvEAad4nEiy504kQM1iRISLLvU+9SCzTvE+8WXep96mI0mRLeLNvU29SA1bxLOsU1Y1gu4ho6koVUbWxj3A5/f3W/NTjCUuyGdFnTF65F+1khOjWD4u/MKMe2LwfHG0j8JI+t1Z6Ex7WdfvEs6D0W0MUugOV33XaH05Fb96qnFruRNOdPmWbepxKkBpzJ8yzCRS3iQF90+ZUCRPnQBcHpKkPTpACy5LOkWpsqkA+dIOTZU4CAJZksyQapZUgGzpi9OWqNkwHD0+8ULJ7IAlvFgxDFd3o0ZndOQ7lTxCpyN0946D8yqqDDCRmPPW/NX4safLLceNyYHmikldd5J09B2A5Kk0398vJdM7DzwASbg3Wy0eoka1gZzX7GR/VMYOVuP96Lp34TZZpcNty4cEvVQeiwG7DegWuixGSGwJzN+6dSB1B/Irf+zaqqeguE7UuGQlh4ClPVte0Oabj5jsRyKuD1ytJUmF9/sk2eOo6+YXUALJkhtZklGiwPTh6rypw1VkSzOnzqFkrIAsD0lABJIRAxpZFYU9kDK8iWRWWSTAgGqQanT3SAiWqJYrLpkAV5EsisTJgAqo55yOTLN9Tqf77I5E/QALmYpTvHnq931IRqmfdapPbFHT00eAtCy60tplnoZOqKQyBZN1m98GY0iqNGipIWaVyLFYKmgHNZpQLLZVyaoTVy8lOEmKaVAHGILE24Ivs5OX07b6lpLP+PD5EIViMlwVt2Sf/CeOkh+bWrRk5gcjOqDdk4CcKQCymYjZMQpWTFADBJOEkhESldIlMgZK6SYJIAdJMmQA5KV1FIoAldJRSbJZ7QfddcHsTqD5aEeqZZjhvltRzbIznf8Azu/7FF8Oaeazupw2aS2vjKVVtNFA4NsXO525K+VyR0sXs7nVUNIHWuESbSgcFx1D7QYb63HmPounodpopB4TdZnFruad6l2ZpynmFXJGCpy4o0cbWQur2rp4yLvGvnZJc9h9u5XVx2JQOtC11O2dOQbEH1WM4hFM27HajUjn6q2MWiMppgSuNh2RLZFlonnrIfk1oWLEm3ai2DMEVGJH6N8Tjfnr+gCtk/aYMuNzdRCoTquCXM0OHAgH4qy6zmFquBiopyVG6BDhJMCkkIYpk5TKQyQTqIUrpAJKySV0ANZNZIpwUAJX0dKZCWttctNr9lSrqSfI8HlztxseKC3DLbNMFfszg+Rr/fDteetghUxdC/Rl78wATfoCUbdJaqkBIIu0gjgQWi3qi8mGslbqrXKu51Nt9jgaiknqJQzcBvD+IQSAON8wC34fs9LE4EnnyJ+h8l11Ng4BtmeR0vYfJWPpxnDRyUZZLVIship2UYhg53Ny4jTkuKq9mJXHgSDrxFh53IC9TxSD+CEMp6IPbbgRzGihFuLHKO5Hm0RbC8xGB2dpILsrXjTmO3cFX0kYeczG5T+HS/mF3U+DF2hkdbyH1VRwtkbdANFa8iZT6dHKYjHZmvl6nRGKFzZo92WkiNgb2uRr8ENxmUZ2jT3m/W67IVzGQ2DcrpGu4tsXXNs3awSn2Q4tK2CmCwsnTXSVZx27djFRTlMgQgkkEkCJEKNlMhNZMZG6V05CayAFdLMnDExYigGunDlHdlSERRQD5k90hGpbtFACq+S07SftMt55Tx+BRnD6nRBNoGWDHdCR8gfyVuFVN7KUo3FHV02TcuTr6U6XVdHTkyEnmdE1FJoglbBURz5opGubcuETtD1sHKqKtmyTo7avi8Av0QHDonB5vwQaqxislbkERj/E8gtHwOqI7N0U7czp5GvJFgG8BqpyXyRjJeAhVaIJiFXpZFsSPVcdi1bYlRhG2KbpGAPz1TdbBpvfjay6WaUucXEk8rk62CB7Mx3dI49h6m5P0C6ANV0zl5cr5iVhOrg0Jw1QoylBCbKVqASToDO2MpK8FJKhDuaoFiucFApjIhqcNTgJJoCLlBWFVOTAZSChdPdAEwUrqsuUc6QGbG4s0LrcW+If7ePyugFDV2cDyOi6OoN2uHVp+i4hzsj7FWw5VGvTujpanaR2YMaQ0cLk29fqiNBWMJ1mbc2seXqVztLTRy3LgCR1RKmwiIjR8je12uHlYi/zUGkb42+50cj8o8cjALWGo1vzCEVOLmJpySAgcsw5KAwWP7U5PZrGg/Ek/RV1OEU4GodIeWdwsPQAKKS8kmvgaLa7exm9ux7oDV1F7k9VdXwMjd4QBpc2QeWUvNldGK7ook3VM6zZkDck/ee4/CwH0RkOQfBRaFtu/wBSt+cqmT5ObP7ma8ycPWQSlLMVGyBszqJkWQuKiSU9wGvepLEmSsAuU1lMpJWBXZMQrClZAFRYomJXrTQ4bJM7LEwuPYaDzPJNJvhAD90lul3eH+zlxsZnhv4Wan1JRuLYGmaNWucepcVesEn3JbWeUblM6IBejVWyrI75Y2uHR17+hQWsoKMOBmZJTvAsHuGdno4cPkpfTy+S6GODVyZyMkWh8iuWxXDczbgajgvUZdnGSMO6qIX34WPHz6LlK7CXRHK8a+hB8iouMsfg2YYQqkziMImu/LwPwXQRUZeDYjzPBCcawgxu3jNOfr0WePHiLX0PO6TW7lE09rphgYZMCfE0gd0nQvA6LB/iIDW91lqdoy4Wbe5SUZPuDkkV4nPlJF7nh6qGG05Op4lVwUTnuzPvddFS0WVmvFWNqKojGLkwthcNoW+v1K0mJU4SHFmhGmguL81ole9hGdl2mwzs5X+806j0uqJIz/S5Jt7SvdpxGtORLdKBmnjnjdSVGUsTFi1GNRMaCsyhiS1CNJIRqKa6YlW0lMZHhgsCb6ngAASSewAKklY6squpMYSbAEnoASfgEdGDRQa1BLncWwN8LrcjK7XJf7vHy4LRhs0kjw2FrIwTZrY2ht7cS5/vEAcdeavjh5pm7HosksbyviPy/wDAIykyDNMHAcowCHv9OLR3Q3EtuqmI5I27lg4NDctx1J4leyYbs5HH4nDPIfee7Uk/ouB9pWAtnr6KBgsZM7nkco2kZj8A5bscYQVIzbfg7DZave+Jrnk6tY7X8TQT9V0oWDDaEMaLC3b6D0GiIJEyLmA8Vmmw2N4Ic0EHiDqFpJUd4gDkcW9mFNL4owYX9WGwv5LlMT9mtQ3hJnA4HW/yXrgKSd+A/R4rW7FTbglzc1uNh8x1XmWK4UWkhwX1nNECF5f7QNkWj+Kxoyk+JvQ9Qs0se33RNWPLu9sjwZuGklEqSgDeSOVOF5T4BbrzVlNQ21Iuf75Kh5jR6I2HUXM+i1T9FcNAlHFmKqcrdlyjSN2As0t3+qPYgxohcTz0HqgZrYqZuaRwB5N4uPkENk2tdUSBojtGO4vr9onh6KWyUluRPTbXnjF/IXjCssqIpb8wrgoI9lkw45/dFMfInko3hocWnKeDreE+vBIPWyhxaSG+7eRf3hYFrv5mm4Kmkn3OHrujY8kbwqmD2hJdXBHTVIBcI2P55Xfs7r8/C4Ojd5jKeyZWeg32aPH5NLkhJxkmcqUboHfsrBLcGWRv8Mf+tt/8w9zbQeZ6IdQ04c+7/cYC6QjjlHId3Eho7uVFdXGR+Y6ZuQ4NAFmtHQAAD0UI+1WdLpGg+pybpL2o1xl0rwNS5zuJ1JJ5krv9jsPDQ9/4jGz+WP3j6vzH0C5TYGj3kheeDdB5k6/L6rs9kagGAs5xyzMcO4kd/T4rXhXG5mvrWovIsMe0f7OguuVwKmFTW1FYdWN/8WnPVkZvM8dnSaeTCrtvccdT0hEX+dO5sEPXPJpm9Bc/BGcGwxtPBHCz3Y2NYO9hqT3JufVXHBNajLLYKxc/tdUlsDrGxd4Aex9748EAc3tN7R924spxvHDQuuWxg9AR4n/EDzQXDavF6w5osrW/eLQ1noTclX0WzOZ7LtOUnU2sD2XqNNThjA1oAAAAARSQrZxtHhmLx6malk/AQ9vpmAWz/HG4IbXQvpyf9QeOE+Txw9bLrFTU0rZGlr2hzSLFrgCD6FKhmSmxyGRuZkjSOt0E2sxiAQua57bu0AuPqg2Mey9zSXUM7oL6mM3dHf8ADzao4B7Nt0/e1km/k5A+43yB4n5dkws8/fUsJNiDr2UXVDRxIHmbIx7SdhWvmEsJ3WbRwA0J5GwXFt2E+/M49gP1KwTxQi+WdrTYdRnhuxxtfJfWY9Czi8E9G6lY/wDEE03hgYQPvc/idAilJsjCzXJmPV5v8uCLMoRw0t0Gg+ASUoR7K/2dTF0jLPnLKl8I5ukwIE5qiTMTxaCST5uR2nDGizG6dm/mVtbTgcAFMNUJZJS7nb02jw6dexfz5M+Zx+yP9x/IJG4+16AX+qvcRzVdyeA9VA1kopXcwPofgrG1F+AVYjtx1KToL6gkHqP05p2xNI0Nk7JlWycjR+nccD+iSluKnFfBrxJ26jEfBzrSSdQP9Nh9CXf7h0Q2R1izyP0T4hVl8j3ni5xJ9eQ7KNW8Bt+jUpu+xl0GmWnwqHnz+zvNhGZYQeuvzP8ARW4DV7rGa2n+zKG1LR3cA1/zssuyE94QGkWB4/kEoGX2iJH2aBpPm97QP+pW/G/ajw2tbeonfyxbcVZ/fGFsd/l5pHds/hA+S9FbdcR7RtnX1NO2SDSop3CWLuRxb5EI/srtE2spY5RoXCz2niyQaPaR1DgVKzKGbIHtTSEwEgXyOz27c0dBUZGXFipCOJq9r48sTGi2Ui5PlbRdlR1IkYHNIII5LzPbPYWfxPpS0g38BNiP5HcLdjZcjhG12KYecpgkcwHVjmOIt2c1JMD6ASLl5VSe2iZ/h/ds7n9GHT5tWqf984iMtmYdAeJzF9QR2t7vpbzRYHSbQe0Sio3Fs0zQ4cWNu9w/mDQbeqtw3aSGsj3kDw9vbiD0I5LlaH2OU0TbF7pHni+RoNyeepQGv2Ynwmf9qpvHDwnjZcAs5uDeThxSsDrNrG3iJ6fquKIXV1eNwzxxuDs0cjmXDPeIJGYDuBf4JbZbPRxNjlgFo9GutcgE6sdfuNPgqM0N3KPS9G1scSWGXl9/ByWVPZOnWSj1tkUxClZOigK931T+SmUwCKCxmsUrJBIlMRFwSThJRAEVE2p7EK+bxtI7fVDq91i6/UW+K0MqmiwvYkKLY13Os2DqcseXplPxGv0R7D3AYvK/rR04+Ek1/wAlxOzdZkc38TbI7BigZiUZJ0ljdDflmad4wfAv+C34ZXFHgOq4vT1MvzyekB/zXHYk4YbVftDdKeocGzgcI5Do2W3Q8D6FdLTz6LNtDhzaillicLh7HN+PD5q18nNQXo8Ua8Ag6FbQ9eK+zPa5zmGnlN5IDuyTxLQcrXfKxXq1DW3CEwNs7eiHyx9QP+I/RbTOqnzD1+iYGeng1008rD6LbnyhUteANFTPUgDUgeZsk2BdvOunE28gTqh9Y8FpB1BFiFUcXjJIDwTa3Hr0vx/qsNbWWCE0wZ5/gmzpixdjoSN21z5cjs2UFrXH3W6k9gvTKiNxhMAbG5kkRLczpGusAHWHgs0NzADMQbAdF5/PId454JBJ0INiLc7qTcVlF7SyC/Hxu189VU8qi2jv6XpWTLjjkTS/ZPFMLfTvySWvYEWNwQb/AKFY1bU1b5DeRxcQLAuN9OnzVSyyq+D1mFTUEsjt+RJwmCdItEVFwNtFIol+3ZIHQviGZxDg9wFxwItpqLZtb806KMuVwrarbBBcmCmWqNlA0ommSKSBADFGXeRb3m6X+83p6Ia6PNED9oa3RurqWOGVxA6E8fNv6oVHbKQOAJAUCEkb6efLG1w4gD+q04tKZog5hs8Wew9Ht1b+nqsVE68QT0r8rbHqfqrsWTa6ZxuraH6jGpw+5HdbIbex1EYDzklbo9h4gjQ+iMY1tXFFE4lw4LxfGMDdI7ewHLKOIBtntzHdcpXVUxOWVz7jiHX+i3pWeK5TphnA8ZLcS3gOkkrge4efyNl9EYJVZmNPUAr5t2VweSaojytOjxbueX6+i+h6CQRsawG5DQL9bDik/uDwHZawBZJsUDb/ADWGqrPCV5/tltaIGkDVx0DfvHkPLqgDp8f9okNK3NI4m98jG2zyW6X4N/EfQFeVY37WqqdxyBsbOTRdx9SeKswnYeescZ6pxaHa2PvEch+EdkcqNgKZrbBuoHH+qOPIWclhm3s4kbvCHC41AsR3Xpf7+MrRfjYLyWbBA2rMbdWtIP52XcU8paB15/ooTko8o36HSS1ORLx5DTnXSWWnqg7zWm6xHv4RUYpIdJMkmTHCkohPdAicEWZ7Wk2zOAv0ubXXa4lgjZsrrlzY42RNaCS4kXLnOcxrr6ZeA49FxUUbnHwAkjXwgkjvoukqdoJIoWWY0GZjs2YaDK7I4bsixBAB1+8Rropx/JwOqRyyyQ9F0+UBcXw7cyBoNwWhw4Xtcgg26EHgh7x0WrE68yODuQbYAm/Mk6nldxt2ssUdSDpz6KDOvpPUWKPqd/IznpJSsSUDYqAVVEHtvzWCmPvBacPkuC3osrhaUjqFEpl8mrC3/wAM9lY46D++aF0U2SUjk6/xRNrbkBNohjluXJrNIXC7TYqh1cPdniY+3Nw1+I1RE+FuiDYkb2BVsJtcHI1/TMea5x4YdwnEoGXyNbGTpcEm4+7c8B5IyMWDha/qOK82fCRwd8VbFLMBYEH1Oi0KSPNS6fnTqrO8rNot2wmX3QNHDn2I6rjcDjE8zqufgD/Ca7gAD7x7oXV0k82kjvD0BWllE4MDLEtHAE2ClvSEun53/wAhHEdqZnSndvys91oty626lN++pzcFwe8iwDRZre7j1WSDDADc/L9VujYGiwFlB5Pg6GDo0m7yOiugoAy5Pie43c48SVruq86bMqW7PS4cMMMdsEXteiNLU5hY8UJDlOOWxUWXxlQdBTqiGa7bq4FIvHTprpJgEMGna15LiB7ps42ByyMcRfyaiUVa7w3OcBz3PyvBzXBytDQTYA2XOqDnJ2czPoFlm52aMTqCH+IAHK3NYW11OvoUNqqcOGZvFSkdyWOKcsdbkoNm7FHZFRFFVvHhPxST1Mg4hJRLbBcjd3N2KqxJtntciGMxaBwWKr8UXcKIpLgwVTeJHEG4+q6LDKa7Q88Mo+i5yR9wD2RJleG5GXILmgjpwU1yZFKMHbdBaqqOQQaofdxK0Z9CShs8ylEeaVIpfJqtMLvD5rLEy5Wt7dbDgNFaY4d7NET0t7qqZX20CZiiX7jTmUgVUEsyROy0uSBVWdO0oHZZmUs6pJT3QOwnh1RrZEcy56nls4HujLZFBmjG7RrDksyzbxLfILTTmVUj1B0uirfNdt0EWyuWWypqW81B7+KUb7tskVJlEz7NSWTFZLM04kgfmkhIpnlUXQWeMzCDyQpjrAtKLyMs/wA0IqBaQhQNcuwHmksPIpsWl1gcOIjafgSoV/E+afEh/DgP/wAz8nFbcEVaPM9SyP05V4r+w5PODFcfaAPxQsqvDJi6JzT9k6eR1WhjLlVuO2TRrhm9bHGX4L6Nmt+gurmN5qUMehTScEGiKpFEhuVaxqrY3VaGtQSQrJikQmIUSY107SmDVLKihEikFINTNakTIjiiuZDQzVFHs0UGX4yUjtLrPvlfELhZZY7KJaaWPuFkifqQroQqGiz0yMiYCpL7HRXAaqM7NU2VgfGZrFvmT8kyqrnXnaOWU/O6SuUeDl5JtzZ//9k="/>
          <p:cNvSpPr>
            <a:spLocks noChangeAspect="1" noChangeArrowheads="1"/>
          </p:cNvSpPr>
          <p:nvPr/>
        </p:nvSpPr>
        <p:spPr bwMode="auto">
          <a:xfrm>
            <a:off x="63500" y="-11636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8" name="Picture 32" descr="http://t3.gstatic.com/images?q=tbn:ANd9GcTFn2pkWSoC3p9HrLkX_P_XDd8CdvriT48hUACiZJZe0FgExSel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59" y="4653136"/>
            <a:ext cx="1274265" cy="1777265"/>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http://t1.gstatic.com/images?q=tbn:ANd9GcQOx1J-mhZoildic-difVQbCWcW3iYovPdgkohqvBPeCrc0qZ6W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301" y="1999909"/>
            <a:ext cx="1663749" cy="1152300"/>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http://t0.gstatic.com/images?q=tbn:ANd9GcTgKJ-VvKdv_6W7RZy1pXbabH0fki9pnLyrUXHK7Zw8CN2rGsPoj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5372" y="5375015"/>
            <a:ext cx="1585962" cy="1055386"/>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http://t1.gstatic.com/images?q=tbn:ANd9GcQ9mmQzQnGJKKaKIwx548_EgtQ6k1xMhBz9jcgYEqFHUpjz31K36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224" y="3740587"/>
            <a:ext cx="1705078" cy="1277163"/>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http://t1.gstatic.com/images?q=tbn:ANd9GcTkZAJ2ZwSQakCQ-T_cT12cYK1-CzAn2kXKoTAI1bVOEUWVPg937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300" y="4733237"/>
            <a:ext cx="1421707" cy="1697164"/>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http://t0.gstatic.com/images?q=tbn:ANd9GcTu3y96-bk3SzEgjekZe7QCcMzooVODFy-shpKl5WGaa-6Hl5hKa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8586" y="3152069"/>
            <a:ext cx="1758476" cy="1300329"/>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http://t1.gstatic.com/images?q=tbn:ANd9GcQmCN5MQaJXLKN9OnDdc4R-w5y1LtsNXdPu5cI5oMcxdOdBdZuQ7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2435" y="3421129"/>
            <a:ext cx="1598226" cy="1200249"/>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http://t2.gstatic.com/images?q=tbn:ANd9GcQI3ZD-FrLxt8xA910AV6-svKJmL_nkR39br8Oyy0MkztZo3i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5305" y="4733237"/>
            <a:ext cx="1295549" cy="171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0" y="0"/>
            <a:ext cx="4668792" cy="1442674"/>
          </a:xfrm>
          <a:solidFill>
            <a:schemeClr val="tx2">
              <a:lumMod val="10000"/>
              <a:lumOff val="90000"/>
            </a:schemeClr>
          </a:solidFill>
        </p:spPr>
        <p:txBody>
          <a:bodyPr/>
          <a:lstStyle/>
          <a:p>
            <a:r>
              <a:rPr lang="fr-FR" smtClean="0"/>
              <a:t>Quel est l’intrus?</a:t>
            </a:r>
            <a:endParaRPr lang="fr-FR"/>
          </a:p>
        </p:txBody>
      </p:sp>
      <p:sp>
        <p:nvSpPr>
          <p:cNvPr id="4" name="AutoShape 4" descr="data:image/jpeg;base64,/9j/4AAQSkZJRgABAQAAAQABAAD/2wCEAAkGBhQSERUUExQUFRUVFxQVFRcYFRYWFRcUFBQXFxQVFRQYHCYeFxkjGRUUHy8gIycpLCwsFR4xNTAqNSYrLCkBCQoKDgwOGg8PGiwkHiQpLCksLCkpLCwsKSksKSksLCkpLCwsLCwsKSwsLCksLCwsLCwsLCwpLCwpLCkpKSwpLP/AABEIAQAAxQMBIgACEQEDEQH/xAAcAAABBQEBAQAAAAAAAAAAAAAFAAMEBgcBAgj/xAA/EAABAwIEBAMFBgQGAQUAAAABAgMRAAQFEiExBkFRYRMicQcygZGhFEJSYrHBFSPR8DNTcoLh8bIWQ3ODkv/EABsBAAEFAQEAAAAAAAAAAAAAAAQAAQIDBQYH/8QALxEAAgIBBAAFAgQHAQAAAAAAAAECEQMEEiExBRMiQVEUYTJxkaEzQnKxwdHhI//aAAwDAQACEQMRAD8A1O1Y02pm/sAR7tGbZqBTqmprEWFyiHfUOM7RSRYAcq4LfzaCrc9ajpUHwhmqvbXAdHWuSIKLIkU2vCutWNlkRtXXGBV3kqQN9W0ymXeEigjmGwrSr5dsUHftRNUTx7TV02slXJWDYEmKPYNg8cq9N2ozCrThtqAKWLHuYtZrWoUQmLCDRD7PFSvDpKFWZNIqZgSzObIeek5tVS4148bsfKAFunZP3U9Csj9KzS89oV9cE+coTrCUSkajTbX5ms+Hh+SbvpEm0jdbD3qKV83q4xu0AQtQI5gkE6c9aOYB7Z7htQDwDqNJnRe34hv8RXRYI+XBRZTNNuzc1VGVQ3hzi+3vkSyrzD3kHRY+HMd6JrFC+IfwxongUq7SrnS05XaVKkhHaacbpyu0RCaEnQOXaa0qnlFKi1Is8wfZOlOVAs7qRUsLrVxZEog04tMauVwKBO3nnoliFzyqt3S9ZoHLbdo0tJhtclkt7zSpXjTVUtcQ09KmM4nVkcnAsmkafAWuCIoHfOa6U5cYmIoDd4mCoR1qGWVoL0umlYUsVSqrXaK0ql21xCqNWuJDrSwy28leswyl0WIqodjOJ+EjTVajlQO8TPoBUd7FABvVA4r4mP2oI18renWVzJj0AorzN8qM1adpWwVjvD6X3MxPnVqqTOv/ADQ7+CKbUBk1+7z9RRC2cObedf1o6hemutPLI0GLTxpFff4bKk+aEkjaZNCLjhlI0gf9Vbri7VyE0GurqT3FRjNljwRXZXlIXZq8VpRSRsR1rUfZv7RxfgsuwH0CeziB94dxzFZPjl5MJ5E0J4WxI22JWzgJEOoCu6FnKofJRqzLjWXG0ZmRJS4PqmlSFKuaEKlSrlIc7SFKlTJ0xHaVcpVfvYxUbTGQnQn5UR/jojQK+VVRy5A1ArqcTI5UdGTR0f0Ca6DzmIFXI1Au31dKjtYlXcQuSU6VYnZOOBwaVDaHT86b+2EUwFwKgvXVQmH48N8BR10qG9DVaLSe9Ju60qO+7NVKQTjxNcB9tUmf3qfbOUAtLrSprF7ViYDlwvoOOvaVl/Eq8uIqUswhLaVE76ZYAj1FXp6/FU7iNgXLp8EhSihKTIOUKSpR16jX6VbgfrMnV4nHGBbbjq3S4Cc6fhM/0q0s8XMKQpUgwM3eOwqkL9nr5WoveYQYMhOvbtRDhvhZDXiqUM0I35CdKLyRhXABinkumibintHtwISlWvMUPtOJWXPurA6kVC/9Ch33JmRPMa0Qs/ZzctJkPBOux1SR0y0koVwJzyp89Ay/tvvjzJ105xQpKQp9r/5G/wDzTVuewcpSZ6ctp7VVbO2P2hBGqULSpZ5BIXJ+gqcXwDZIty4Pq0Uqi4Virdw0l1lQWhWxHyIPQg1LrnHCnyROUq7SptojlKK7SpbfuI5XK9Uqjt+4jLHF11ozTIMzUmyTrWmmjupUokwW3ak+jy1KSuKZfd02qDdAKm2wS4aFXS6I36zOgoQ+knlTbrNnTr3Z7acpxszQ9vNUhhwioMJnj+CelcUheio4ekVEW2c1SiVRxJ/iCL133oaziXguOHKBnOn1k/GpIZJIk0C4mIQtKeomf2ovEqZj+LRisKa9mWhq7zglRnTT5TUJnG2kMuJKhKt9RvO01Awm7GSTrOkdZFQ3eBUK18wkzlBMa0RFfJgOTa9JYOE3Yzg6ggEHlpsal3uMZeciaH8NWrdslSJVJ0IJMAc4objzg1APOqpRdk7SjyLF8dKkwPhQfBMOWsleUKQVErBMbaA94JofdXkbbirNwzdEMhKE5lrMAcjmVIHxNTtqILCpZL+DX/Z/YeFYtpjLJcVH+pZNWOolgz4bSEfhSlPyGp+dP565zJqYuTB5K22O0qaz13NUVniRocpU3NdzVLzkKj3SrxmpUvOiKjL3rYpkivdqsiKJvpHOojjaTtvWgmzsVk3KmP5x1rpIjeharjLoab/iGmlToksDfQ+/E1EeZ0pIck06oVBhMU4AV9ME0ykmilzazXqyw3TWmXId50VG2DmUqqS0yZ1o23YgU67h4I0q6qBJaxXQJdagChHFdlntFqjVBSoHnEwdfQz8KsDloaZvUpDLniaICFZzyCYg/rU4Se5UDahxnhcWzMWblYaMEyM3/iYiq81irqdlrB6hah+9HLF3XLM68+Y7/CuJ4Ud8U5GlOIKiAUiY5jN00I3rWi1G7OJUZS6YsL4keXIUoqUPvHU/HrUzE70mJM6CknBiypQUgoUYEGJ/EdvhQ/EHdfpVMqlLglk3QVMiPPa719Aez7h5hqxtnvCT4qkFecjzQpRjX/TFfO2QlQrfuFfaFZPMNW6XPDdaQhsochGYoEEoOypjrOtV6mDeN7SOF3Lku/2mm1XdC13dMquK5N4XZqx0wcTc1MaXNV9hZNFrV2oyxOJRmxbeifSrgNKoPgDO0q812o2xGd3j8VDTcxUd+6zUyXK6JUd1jw0uR24emoK3QBTxTOgrw7YGKdsKgox4Z6trmaJNKoJbtEGjNuDHKo9leoSXJ6UO1TLJwZYGp2gb1Ps8AWoa5U9ZOsdY3oVjV83an+TeIDgnyoZD5J6K1hKfTWisWllN+rhfLMXPrItOMPU/hBC/Wi2SFPkpKtUtISXHl/6WxsO5gUOb4ieuPLY2K/zO3QKUJ/2ggH5n0qKjGW1oW8l9TK1Afab1xGU/lZYRJyz0HIVHtrht4BLmLLeQohKGmkqLqydhkH7itjHgxwXphu+5h5J5Zus2TZ9ubDKeJRaSHXk3j+wZZZbDaVdMwEk/H4VnvtL4qu3P5bgQ004nN4SCiZSf/cKTmnnCorasG4Ot2GhDfhyPMSqVnspY29EkVm3to4St27dD7DaEqSvK4UAAFKhAJA6Kj50RiXquVfkgHPlxVtx3+bfP6GXpBBQofeg6bVZ2+JUIEqU62uAlWVJIXlEAg9YiqxhzuZvLzSZH7UQTiwCRIlQnf6Gs/JH1NP2Lsc3j5XuSHbxx5WcJVlE5SrczuTQd3RxWblRVfFkN5YG31qvpBcUe51qMY1bZVlnvaSHmRJzfAelHWMBQtsLWPKdM4kQobgnrtvQ1DUACtQ9muF+JZ3GcDKXGwmdpCTmj4FNXYnciM4bY2DeEsVdt3BaPKK0EFVus6nTUtk+kkVdk3g61lfGd4bW5abSQS0sOgKE5RySeoI1jpWg3eNlxLRbYS4HQMqgl1g6jq4nJ6amaH1Ph29+ZA09FrY0seT9bDtrc0Yt3qq7ds4gAltxM7hQ2j8yZSfnRWyfrGz6dx4kg/NCE1cHZZmXKeoWw9U5pysXLHazIyQpjtKlNKqSoyRxEUmRNOvJ0plvSugi+Tv1K0S0NgU4BUdS4qXhlqp5WVPqT0HWiIxcuED5JKEXOT4R4YwxS1+UCAJUo6JSOZUeQp9byEBBbzqzn+XlH856P8pJH8trq4dY2ivWMXHiL+ysiWWz/ADjMJddAzZFL/wAtI8yz6CgqsfdddWzh8KcOj14oQkDo1yQgbAfTnW3g0UcfL7/ZHK6rxKWb+n495f8ACTjT7bQH8QfU3mPltLYyozzdUNVE/iNcYsr5aArDbRi0bUN34U+sdVTOVJ6Ud4R4GatleM6fHfPmU4qTqfwg7ep1q8WrROvxor0Rd1b+WZk9RlmqTqPwuEU3CeEn1ALxJbVwoCGmkoHhIKveVlgZl8pjQVY8I4Rt7dRcat2kOK3UEgH/AI+FFXlhOoGZXIUylLq9ZCRUXkbBjl5haVp1lR6k/SOVA+JOE27m0dYjLnQcp5pcBlJ+YFG/4c5/mV5XbODUkK+hpkyPR8oP4Q7bqJKT5VFCwREKT7wrlwxmTmTX0zjfDbN20pDiB5t1AeYK5E9Y61hfFHBFxh7hlJU0o+VY91X9FdqGyKTds04OGVbYqvt/opaLRRO1FLW0KRtRW1QFCUxT1rhq3XAhCVKUTASBr/1VDnKTpjrCocnrBMDW8tKUpKiowB3NaXxLireEWKGEQp4hRCR95xXvKP5R+wFTsNw9nCbVTz6k+IE9jHRKOqjtVX4P4fdxa8XeXIPhg+UHbTVKB1A3PU0RjW1X7kHWTl/hXb/wjLXMNuLi4AhTjzytoMlR/QR8AK+peH7JDVqzbFUlttDZCuZSkAkTuJmvNrwsy08p5tpPirSEqWeQAiEjlMCYog9h+ZMKCf770TvbjTAsri5ejoq2N8D5llbNzcWyjuG1ktn/AOsmB8KhJsHrZoquHUuhKky6EqSch0KloSCJBjUcqtgacbEGXEd/fT3B5jtXgt8xqDSmo5Y7ZoWLLPE7gwNh9+haczbiHE7SlQI/qPjRFu6obfYS0FlxKQ25tnR5SeygNFD1qAvEcpg71zfiXh0YLdB8M2dLJ6q01yi1N3XelQO2vJFKueeEulpuSGcOke7UdzAlEaVe/sielL7ImNqLUpkl4nKPRmn8GdKgkCSTAq22wbskeHuYCnXN8pJEZvwiJPwo1aWCUrJjUCqBjOLpBuG1mAfFkfeU4tagkf8A5SgeldDo4+Vj8yfbK9Tq5az/AM10u69xcR2C7xQbaIRbnV5xPvOeb/CRHLSSecjfai+EYS2ylLbaQkDYd+pPM967w/beHatIO4Go9Y3p592D0rYlkckrMKqbQYsG80Dv+lELq6KYQjVR+nc0DTjKWdVHVatB6wKKM3aUgrOpVt19KZkLHrbDNcyyVK9dKIgVEtipXmVoOSf61KBqJJHa4aU0qcc8LZB5VFvbBDiFNuJCkK0UkpkEVNrzNIjdO0ZZinsbQHPEtHCBPnac2UJ1CXI8p7kGrHh+HNWqIYYWHDoZTmdJ6TtHeQmrW4uojTasxPKkoR+Cyeac/wATKU77OXb18O3zmVtJlDDZk+rjnNR7DTl1q9WVghltLbSQhCRCQBoP61IBr0KeubISyScdt8Dfh9Sa9Bv1qJe4shpSUq0zGJ5RzM9v3qX4vTWmu+EQGlNjvUVxGWSNjuP3Henrpat5AFB726jmTUuhuwZxHeBsHX0quWS/FAV6j5H/AJpvjC8Kgkdz8qa4ZX/LPZX7ChNbzhZqeEzaz8fDLHbW8ClUf7bHOlXMuHJ0bhNuy/KXFNXV2EIKjy27nkKE3WKSYmvTyFOpAGo3q7R4XlzJPo5rNjeOG5g2yx9YuAHFANuSlRP3THkg8gTofWveLYQlT/iBLeVXvkjUZQIWlW2oAB9AaZxTB0eGUuRChBHPUVDvFqU2lkHSAI6IAgSa6pxjVMz4TlHrs7hmKh25Xl9yMqe4TzFPYtmE9CP7IqPa4QWSkpG0VZn7Zst5nNOnf0qL5JdFNvcUSFNZklQbKDEbqUIB7gE/SrvZW8hKlQABuTFZ3xHxA0ypC1DSUADvJifQxU/A7526V4jhJT9xOyUp5qI/rSIPg0MYi2TAWkxyGv6U6L9PKT6Cg1pciISAE+kTRRpRAmIHfSnoex5V0QJKYA3JIGnU0Kwfixq5eeZRIWyQFBQiepT1HfuKo/GHEouQ42FOlogI8NLQJzmCHAsElRSd0RpqDvUHBR4Ny1cBbqS0lLSyW0y+3GmZIXooJhJ3IyiQI1uWNVbIuXJsU15Uai2N+l5tLiZyqEiRB+NPZ6roccCaWUV48SuZ6Qj2RXCYrzTN80VNrSDBKVAH1FMxFfYx1D7pK0oQ0mPDcWSFlWbywCNBoT8qsZXWKYiXGnFtrzSCYJCsoKZ3ImJ/UCtK4OuVqsWVLmSnnvEmJ+FVYZuTdoeYZfQCNeVCLlPQURXdAc6rOM4vcCQyymB95St/QCiGVAniixJynTcz203NQMI8rZjmokem0/SorF1cXbhQ5CQZHl5wZ1J5UWxKyDSUJToQgZh0I60Dr78nj5NrwWnqKfdEJ10zSppM0qwLO5SSNEssIQVnxJ02E6UZfcQhuREDbpNdUwmSVREUFfumXSpCFpWpv3o3g/rW/pIKMfuedanLKbt9AoNqdclWo1PbtRG3w0DzGAOZNNN3rbUlQlXJPOORNCcSxRTm50/CNv8Ami5OgaMW+idi+MNBMIMn8WsA1WcVvnHEhWcmDOWYBA5V24vI9KD4u4otgIBKjIHbbWqbst2pEe7w/wC2LYhIyAqJBMTEc/UGrrbXhSA2GQUJgQlUDTaTzFCeF21NlOZAKAmDIkg9vl9avZdSEjIgKJ2EVOCK5DFo84RORllI3Vqoj0nnT7SkKOpW8eqj5R8BpTAtVKILsxySB5R8BRBpCAmZKUjcxA+FTIkq36AAegivZI7GoIuSv3ZSgfNVew7TiJOeNopt2TtTDt1lBJ2AJPwFYzjfGl3cqy5lNpJAS2jMk7wMxglWs7n7h7VOENxCTo21hRG9PhVQLBGRtCSSSlKUkkzJAAJJNZ1ee0C7duVJtQCgFQQkN5ypKRqowDvIVygQOeijBy6H3UarnqocXXY8QjxMigloIhRSZUpSlxHUJAnlm5VX3PaXdMR47CBvuFIJiZiT0HT9RV5tblu6YQ4psQtIVlUASJ3BpSg49iUkyi2eJPlZS26lSHYC86QvMJgqJGu2b5Vd8McKmW1KgEoSYGgEiYA6ULuuD7YqzoQtteoCmzGhEHQyNqNMsLAASkwAAJ6AQKiqQzI126DpIB/NUGCmVKKco6GaMPtZElbzjaUjcrCQB8TWZe0X2nW6WVNWrqFrgpGTYE6SSNKe0hqsH4rx0ESloJRG6+nQDqrtVnZsZQJk6AydSSRue9YJhhU/cNpUZ809oGp/Svoe2WQ2md8qZ9comsrxFuUUbvhXplKu6If2OuURFcrG2HQ+ay44k4CCDzrOeI8fFottSEpK88kbfyxuJ7kirjdXcisc4ixMO3K1SCkHKnpA3+taeOTlPcc8sahj2tdl+wzG7O71SstOndDnX8p6V6xHCnUSYkdRqPnWX3DRIzJPw/v9q94dxM/bkQsqHRRKh8J2otZr7Bnp2l6WW9/QyacRblTJUlQBnygzqSNgBqdYphjH230BQTKo8yfwn40V4Zww+J4i/NzSmdB3q1NN0UShJLc1wE+HcIUlgBRJUfe/1Rr8KJ22GujVJI7cql4fcuJ0CAY35b85p+9x4pEJT5ufY1cuEUPk4ApAl1fokbmvCQXVSrRI2HIDvURFs4uXHVBKRqSToBQq+40bT5WkqUjmuQM0dBvFJySXJKGOU/wosi35OnujSvaEaSTAHOqo3xoiRLSyOxFEm8aFyYTKUjUIO59etNHJF9MeWGcVyidd3yUIUufKhKlEnokST9Kx3g+3N1iSFq/Gu4XO5jzDcbZsvP7wHKrz7Rb9TVkpI0U6UtiOSSZUQOekD40P9j2BSHnyIkhtJPQeZRBgaapH+09aKhxBsGly6LXxdiRYs3Vg+YpyJP5l+We8STHaqz7LMPCPFfIlf+Cn4HO5y/Eah+17iSFNWrOpEuLg6zsgDvAc9J9KtXDOGiysUl0geG2XHTt5ozL/AKfCl1CvkbtlH9pOJruL5thCvcCUCDP81wgmQDy8g1HU8q0mzZDLSGk+62lKB6JEVl3Ajf2rEVXBEpSVvEn/ADHDCAdTqAoemQd61MrFNkfURI8OYk6NEwnuRP0qM74qveedPZACalm6I2A9TQ29eURKrhKB+VMmqhwFxhc+FaPqKVLUltR/mrzpTOglO2bXQV88Gtk9pF6tNkQlS1IcWlBUoZZGqjCf9u5rJG7STUZSS7LsaO4Y6tLiSgwoc+nImt04fxTxLdCpnQa+m9Y5bWqU8vnWgcC3qlNrR91J00jkJ/Ws7VNTj+Rt+GenLtfuXlN6I1pUBddM0qzuDqfpEyXjmMlLCiFmYyj1NZr4yeZq++1DDvBtUqToSsfoZrLWnZiT39TRuBek5bVZIua29BlLO2UmfU00ttU9Rz/rXm3d0qSQCP0H01NWbSpS4LHw4UBASCMypKuv9xVssr3w1DKQoCNJBNZabfXQxHQmvLSl6jUD1g1bjeyyOpk821LilRuNvxAF+TMEEiJ0+VPtPMMJK3XUCO4KiegSNTWJDyiST6zTlu8O5Pr+9XeaDLT/ACy48UcaqulZEyhkbJG6u6z17VX3b1vRIV666ihj1xC5MQNcu9eri9acgFEHsMp+FDzluYbiSgqRNQpafcekdFJ/eas3ATjy7kl1ScqUHIE/eKjBJnaBVJQEAQlxz4wr+/nVs4GYWFrV4g2yiBEA6n47VLErkUamVQY/7UbhBfaSsqhtBMBKiMzhg6gETlHw9TV04Ys1osmm48NOWVQIKlrOZUDkJNTLNpIGwJ9JJ+NSlP8APnyHStFzuKiZPvZjNw+2rElO3JKWUPnMIzHK0YSkJB1EobnTmelHePeOmrm1LVus/wAwhJGVSSET5icwAkkRv16VdrrgW0uFlx9hClHUmCknucsSagr9k9kVDIHEJmVJ8Q5SPwwdYIJB15nrVm+Lq/YamCfZvgPg2gXrmfPiGfwbNj0iT/uq2rayjzEAdaIi0yJCWkjQQCdAkAaUMurVM/zHC4rkhI3NUydux64BtxcMn7y1dkz+opi0bzqhhBPUqHlHqTR0YaIzvlLbY1yaDT8x/am1XxeTkYT4bW2aMpX2Qnp3pkKjOPatcAhq3HmyytahzV7oj01rOGbODrV/9qDYbfbSNshHyUKqTdqVjy6kcqHzLkLw9A5bZkARFWzgV3IpxPUA1Wbq1WlQC0kT30orws4RcgflUPpQuVXjZo6OW3URLe+7rSrim5pVkcneKqJ/tsJFsyR7viKCvijT9DWHrdjUV9A8TsG9t1sqTEwUq/CobGsCxvCnLd1TbghQ+RHIg8xWvp2pcHAarBPGk6OsYgRz51MaxaAR2oBNd8U0S8YGptFjVipP98qcRf6yTof2qteOetP2dm46YQCfoB6k6Cm8oXml5SsKCSVaHQnQ1EuMqSYIPcf0oP8AY1JELdJjkkk/WmHBBkKV8ah5b+Sx6mPwGxeITqSJr1c4227CClJA3nT5HegCLfOdVHtpvRrCMMRGiAojfNr9KlHC2N9VXR1aWVEJQVpP5VyPkZrR+F2g22AgEDeSZJPUk7mqkhlpBCsic3QAD5mrbgyioAn5cqujDYDZcnmFvtrjSiDT8UDt3NqItXAFSspYSTck716LxOxqIl+aXjVKxIfdQAJddIT+EaE9utRf4kra3aSkc1rB/wCzXpO8gJn81OOsqUPM4I7bU4rBFwUzmuHfFUNk/dHomnTijohagltEQkH3iOw5etOOPsNGGkeM7y/CO6jyoRfqk53lZjOw5wdEJH4f1pCop/tKwx17w3m5XlScyRvClSFDrVVwPFmm0EuKIM7ACfrWmY/xQ2w2glMuLBIH3UpBKRJ5nTaswx2+YcUVFKJUZOUQSfQUFkk3JpmrDHCMIyi+fcMWt+H1eXKWwBqoa5ugFTXLRpDqHRCCneNlDnKarFpeOKSEMtlKeqvKP61ORhxP+K8kdQn9JNVSCcbVppcrkv7VgpQkCQYI7g7GlVo9ndw3c2gA1LJDRPXKkQfkRSqn6VvkOl4w4umgIq4VEVXsQw/OTmSlW+6QY9JFXv7AKipw0ZjpVLTD8WqhG+DLrnhZlZ8zSfh5f0r0xwHbTJQqOmY1db/DgFaU4zZeWorLNfzMKyR000pbF+hULrhG0Q0rK0M2WQSSTI9aqgYWCUjQbwNq0jEG9cp5yPnQi5wgSIHIVo6WTlF2cz41ihjlBxVJopFzaKiof2JR2FX/APgmY6ip7WApSknLRNGFwUC2sVjcVYsLw1RBUnfYj96lPWWu1GsAsxPRX0NJMYBtYdrqPMDqKs2Gtx2ow7gQWnMkDMNx+1Qk28KghST8xSYwSt1DmYqc3eNc1CoTSWwPMqnksJVqnanQxNFy2fdVTiXkDc1BbdjdIIogy0hXUdqlY44hxoiZNDr29RsmY7SannDkDVO/IcqSLFZO4J6AQkdyeZpyIL8RLaYSDmVvyMftTGK24Yb8ReqyAE/lnp/fKrGbFtgFa1Srck1QuIsb+0uZUg+GjVSvTkOp5UiaLXh/B1teWbYuGwswvKrUKSFk6gg/Gsq459nJwwoUyrxEOZhnWAClQ2SSJ3GvLY1uXCy5tWpEHLEdOY+hFQ+O+Fvt9opkGFBSVoJ2zJnQ+oJE8pquUbQTCVNHzkUrUJXcNoMxkAUTlic07Ry3ptFqifM+SPypj6k0XvOFywspdsrglO8hxQPooaEelebXDC44lDNi6pZOici4+JVoB6xQrTDU17v9zZ/Y/bIThiCgGFOOqk7q85GYnntHwpUc4NwtdtZMtOABaE+YJ2SSSrKDzAmPhSoxdAEuWwaq9EUN+1kqMcqeW2BUVlQSTWJKTo6jHjik6B166sq2pxt1UbCpuhNPIZ7VQFPKkkqKs60pbyE8if8AmiisNkk0+6xldQe/66UXSyK1tErizE8bnvljrqmAFWMVLt7QqQZHOiy7LSa92zMpMdaOaMCwK/hKQNqjNWASQRVjcsyRJqH4YmDUKHJVm5lhXzFS7xpsxKZB2/pURlIGkzRG0tgsFB9R61IQJOGNTIQBXBh8nTSif8Ig+986ddKWk9aQ35kJakMpkx8aCP8AELqpLaAlH4iIFFk2RdOd0eUe6jr3NPqw0OGCJA2HIUhgCzxSraCtX5U6D0orb4g/lzaNpGpneiIsG2hOUUOOZ5WZWiE+4nqeppCGf4c7cnMs+TkOo712/sGrduCkctIo7YIKQSdo2qJ9jLyyVDy6gVJIRI4SdHhkAaaKHxGv7Ueqv4GkNuFueRgfGrDTNUXRdo5FKK7SpiRyKVdpUhGdXFxpQxbvm3pt280oc7ewoVzzO7hi28Fow9E0SCNKBYReykUXTdaUkAZ4S3Ee8bgT01ovbJCkhQ50AxS+yoJNC8M4w8KAdUE7cx3FG6TMscqfTA9Zo558O6Pcf7F9bGkHavbNsADHWoNvdpcSFIIIOszRZicg+NbD5OXXZ5UxpQnELMjUUdST0rxcA/hmotEwEzaBaZToRyqZZLKVAHkaZ9xcgR1Fe7q9gap9DTEbDb7Ob+tRkYWCqV69BQ1PFCJhW2nwqUjiJuYCp709itEy5tAo9ANBTDryWhpvTTN2lz78VJbw1veZ+NPQ/YIKFvHX3aKWuHxU1ISOlejcpHMU1CSPD6IGnSmnB4bXoKeTdIOxBoXiF3n/ANI/WpJDMCWy1+PnHUfKau6VTBqu2ltAk7mjtofIn0FPkRLGx+lSpVUWipUqVIR//9k="/>
          <p:cNvSpPr>
            <a:spLocks noChangeAspect="1" noChangeArrowheads="1"/>
          </p:cNvSpPr>
          <p:nvPr/>
        </p:nvSpPr>
        <p:spPr bwMode="auto">
          <a:xfrm>
            <a:off x="63500" y="-1179513"/>
            <a:ext cx="1876425" cy="2438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RUUExQUFRUVFxQVFRcYFRYWFRcUFBQXFxQVFRQYHCYeFxkjGRUUHy8gIycpLCwsFR4xNTAqNSYrLCkBCQoKDgwOGg8PGiwkHiQpLCksLCkpLCwsKSksKSksLCkpLCwsLCwsKSwsLCksLCwsLCwsLCwpLCwpLCkpKSwpLP/AABEIAQAAxQMBIgACEQEDEQH/xAAcAAABBQEBAQAAAAAAAAAAAAAFAAMEBgcBAgj/xAA/EAABAwIEBAMFBgQGAQUAAAABAgMRAAQFEiExBkFRYRMicQcygZGhFEJSYrHBFSPR8DNTcoLh8bIWQ3ODkv/EABsBAAEFAQEAAAAAAAAAAAAAAAQAAQIDBQYH/8QALxEAAgIBBAAFAgQHAQAAAAAAAAECEQMEEiExBRMiQVEUYTJxkaEzQnKxwdHhI//aAAwDAQACEQMRAD8A1O1Y02pm/sAR7tGbZqBTqmprEWFyiHfUOM7RSRYAcq4LfzaCrc9ajpUHwhmqvbXAdHWuSIKLIkU2vCutWNlkRtXXGBV3kqQN9W0ymXeEigjmGwrSr5dsUHftRNUTx7TV02slXJWDYEmKPYNg8cq9N2ozCrThtqAKWLHuYtZrWoUQmLCDRD7PFSvDpKFWZNIqZgSzObIeek5tVS4148bsfKAFunZP3U9Csj9KzS89oV9cE+coTrCUSkajTbX5ms+Hh+SbvpEm0jdbD3qKV83q4xu0AQtQI5gkE6c9aOYB7Z7htQDwDqNJnRe34hv8RXRYI+XBRZTNNuzc1VGVQ3hzi+3vkSyrzD3kHRY+HMd6JrFC+IfwxongUq7SrnS05XaVKkhHaacbpyu0RCaEnQOXaa0qnlFKi1Is8wfZOlOVAs7qRUsLrVxZEog04tMauVwKBO3nnoliFzyqt3S9ZoHLbdo0tJhtclkt7zSpXjTVUtcQ09KmM4nVkcnAsmkafAWuCIoHfOa6U5cYmIoDd4mCoR1qGWVoL0umlYUsVSqrXaK0ql21xCqNWuJDrSwy28leswyl0WIqodjOJ+EjTVajlQO8TPoBUd7FABvVA4r4mP2oI18renWVzJj0AorzN8qM1adpWwVjvD6X3MxPnVqqTOv/ADQ7+CKbUBk1+7z9RRC2cObedf1o6hemutPLI0GLTxpFff4bKk+aEkjaZNCLjhlI0gf9Vbri7VyE0GurqT3FRjNljwRXZXlIXZq8VpRSRsR1rUfZv7RxfgsuwH0CeziB94dxzFZPjl5MJ5E0J4WxI22JWzgJEOoCu6FnKofJRqzLjWXG0ZmRJS4PqmlSFKuaEKlSrlIc7SFKlTJ0xHaVcpVfvYxUbTGQnQn5UR/jojQK+VVRy5A1ArqcTI5UdGTR0f0Ca6DzmIFXI1Au31dKjtYlXcQuSU6VYnZOOBwaVDaHT86b+2EUwFwKgvXVQmH48N8BR10qG9DVaLSe9Ju60qO+7NVKQTjxNcB9tUmf3qfbOUAtLrSprF7ViYDlwvoOOvaVl/Eq8uIqUswhLaVE76ZYAj1FXp6/FU7iNgXLp8EhSihKTIOUKSpR16jX6VbgfrMnV4nHGBbbjq3S4Cc6fhM/0q0s8XMKQpUgwM3eOwqkL9nr5WoveYQYMhOvbtRDhvhZDXiqUM0I35CdKLyRhXABinkumibintHtwISlWvMUPtOJWXPurA6kVC/9Ch33JmRPMa0Qs/ZzctJkPBOux1SR0y0koVwJzyp89Ay/tvvjzJ105xQpKQp9r/5G/wDzTVuewcpSZ6ctp7VVbO2P2hBGqULSpZ5BIXJ+gqcXwDZIty4Pq0Uqi4Virdw0l1lQWhWxHyIPQg1LrnHCnyROUq7SptojlKK7SpbfuI5XK9Uqjt+4jLHF11ozTIMzUmyTrWmmjupUokwW3ak+jy1KSuKZfd02qDdAKm2wS4aFXS6I36zOgoQ+knlTbrNnTr3Z7acpxszQ9vNUhhwioMJnj+CelcUheio4ekVEW2c1SiVRxJ/iCL133oaziXguOHKBnOn1k/GpIZJIk0C4mIQtKeomf2ovEqZj+LRisKa9mWhq7zglRnTT5TUJnG2kMuJKhKt9RvO01Awm7GSTrOkdZFQ3eBUK18wkzlBMa0RFfJgOTa9JYOE3Yzg6ggEHlpsal3uMZeciaH8NWrdslSJVJ0IJMAc4objzg1APOqpRdk7SjyLF8dKkwPhQfBMOWsleUKQVErBMbaA94JofdXkbbirNwzdEMhKE5lrMAcjmVIHxNTtqILCpZL+DX/Z/YeFYtpjLJcVH+pZNWOolgz4bSEfhSlPyGp+dP565zJqYuTB5K22O0qaz13NUVniRocpU3NdzVLzkKj3SrxmpUvOiKjL3rYpkivdqsiKJvpHOojjaTtvWgmzsVk3KmP5x1rpIjeharjLoab/iGmlToksDfQ+/E1EeZ0pIck06oVBhMU4AV9ME0ykmilzazXqyw3TWmXId50VG2DmUqqS0yZ1o23YgU67h4I0q6qBJaxXQJdagChHFdlntFqjVBSoHnEwdfQz8KsDloaZvUpDLniaICFZzyCYg/rU4Se5UDahxnhcWzMWblYaMEyM3/iYiq81irqdlrB6hah+9HLF3XLM68+Y7/CuJ4Ud8U5GlOIKiAUiY5jN00I3rWi1G7OJUZS6YsL4keXIUoqUPvHU/HrUzE70mJM6CknBiypQUgoUYEGJ/EdvhQ/EHdfpVMqlLglk3QVMiPPa719Aez7h5hqxtnvCT4qkFecjzQpRjX/TFfO2QlQrfuFfaFZPMNW6XPDdaQhsochGYoEEoOypjrOtV6mDeN7SOF3Lku/2mm1XdC13dMquK5N4XZqx0wcTc1MaXNV9hZNFrV2oyxOJRmxbeifSrgNKoPgDO0q812o2xGd3j8VDTcxUd+6zUyXK6JUd1jw0uR24emoK3QBTxTOgrw7YGKdsKgox4Z6trmaJNKoJbtEGjNuDHKo9leoSXJ6UO1TLJwZYGp2gb1Ps8AWoa5U9ZOsdY3oVjV83an+TeIDgnyoZD5J6K1hKfTWisWllN+rhfLMXPrItOMPU/hBC/Wi2SFPkpKtUtISXHl/6WxsO5gUOb4ieuPLY2K/zO3QKUJ/2ggH5n0qKjGW1oW8l9TK1Afab1xGU/lZYRJyz0HIVHtrht4BLmLLeQohKGmkqLqydhkH7itjHgxwXphu+5h5J5Zus2TZ9ubDKeJRaSHXk3j+wZZZbDaVdMwEk/H4VnvtL4qu3P5bgQ004nN4SCiZSf/cKTmnnCorasG4Ot2GhDfhyPMSqVnspY29EkVm3to4St27dD7DaEqSvK4UAAFKhAJA6Kj50RiXquVfkgHPlxVtx3+bfP6GXpBBQofeg6bVZ2+JUIEqU62uAlWVJIXlEAg9YiqxhzuZvLzSZH7UQTiwCRIlQnf6Gs/JH1NP2Lsc3j5XuSHbxx5WcJVlE5SrczuTQd3RxWblRVfFkN5YG31qvpBcUe51qMY1bZVlnvaSHmRJzfAelHWMBQtsLWPKdM4kQobgnrtvQ1DUACtQ9muF+JZ3GcDKXGwmdpCTmj4FNXYnciM4bY2DeEsVdt3BaPKK0EFVus6nTUtk+kkVdk3g61lfGd4bW5abSQS0sOgKE5RySeoI1jpWg3eNlxLRbYS4HQMqgl1g6jq4nJ6amaH1Ph29+ZA09FrY0seT9bDtrc0Yt3qq7ds4gAltxM7hQ2j8yZSfnRWyfrGz6dx4kg/NCE1cHZZmXKeoWw9U5pysXLHazIyQpjtKlNKqSoyRxEUmRNOvJ0plvSugi+Tv1K0S0NgU4BUdS4qXhlqp5WVPqT0HWiIxcuED5JKEXOT4R4YwxS1+UCAJUo6JSOZUeQp9byEBBbzqzn+XlH856P8pJH8trq4dY2ivWMXHiL+ysiWWz/ADjMJddAzZFL/wAtI8yz6CgqsfdddWzh8KcOj14oQkDo1yQgbAfTnW3g0UcfL7/ZHK6rxKWb+n495f8ACTjT7bQH8QfU3mPltLYyozzdUNVE/iNcYsr5aArDbRi0bUN34U+sdVTOVJ6Ud4R4GatleM6fHfPmU4qTqfwg7ep1q8WrROvxor0Rd1b+WZk9RlmqTqPwuEU3CeEn1ALxJbVwoCGmkoHhIKveVlgZl8pjQVY8I4Rt7dRcat2kOK3UEgH/AI+FFXlhOoGZXIUylLq9ZCRUXkbBjl5haVp1lR6k/SOVA+JOE27m0dYjLnQcp5pcBlJ+YFG/4c5/mV5XbODUkK+hpkyPR8oP4Q7bqJKT5VFCwREKT7wrlwxmTmTX0zjfDbN20pDiB5t1AeYK5E9Y61hfFHBFxh7hlJU0o+VY91X9FdqGyKTds04OGVbYqvt/opaLRRO1FLW0KRtRW1QFCUxT1rhq3XAhCVKUTASBr/1VDnKTpjrCocnrBMDW8tKUpKiowB3NaXxLireEWKGEQp4hRCR95xXvKP5R+wFTsNw9nCbVTz6k+IE9jHRKOqjtVX4P4fdxa8XeXIPhg+UHbTVKB1A3PU0RjW1X7kHWTl/hXb/wjLXMNuLi4AhTjzytoMlR/QR8AK+peH7JDVqzbFUlttDZCuZSkAkTuJmvNrwsy08p5tpPirSEqWeQAiEjlMCYog9h+ZMKCf770TvbjTAsri5ejoq2N8D5llbNzcWyjuG1ktn/AOsmB8KhJsHrZoquHUuhKky6EqSch0KloSCJBjUcqtgacbEGXEd/fT3B5jtXgt8xqDSmo5Y7ZoWLLPE7gwNh9+haczbiHE7SlQI/qPjRFu6obfYS0FlxKQ25tnR5SeygNFD1qAvEcpg71zfiXh0YLdB8M2dLJ6q01yi1N3XelQO2vJFKueeEulpuSGcOke7UdzAlEaVe/sielL7ImNqLUpkl4nKPRmn8GdKgkCSTAq22wbskeHuYCnXN8pJEZvwiJPwo1aWCUrJjUCqBjOLpBuG1mAfFkfeU4tagkf8A5SgeldDo4+Vj8yfbK9Tq5az/AM10u69xcR2C7xQbaIRbnV5xPvOeb/CRHLSSecjfai+EYS2ylLbaQkDYd+pPM967w/beHatIO4Go9Y3p592D0rYlkckrMKqbQYsG80Dv+lELq6KYQjVR+nc0DTjKWdVHVatB6wKKM3aUgrOpVt19KZkLHrbDNcyyVK9dKIgVEtipXmVoOSf61KBqJJHa4aU0qcc8LZB5VFvbBDiFNuJCkK0UkpkEVNrzNIjdO0ZZinsbQHPEtHCBPnac2UJ1CXI8p7kGrHh+HNWqIYYWHDoZTmdJ6TtHeQmrW4uojTasxPKkoR+Cyeac/wATKU77OXb18O3zmVtJlDDZk+rjnNR7DTl1q9WVghltLbSQhCRCQBoP61IBr0KeubISyScdt8Dfh9Sa9Bv1qJe4shpSUq0zGJ5RzM9v3qX4vTWmu+EQGlNjvUVxGWSNjuP3Henrpat5AFB726jmTUuhuwZxHeBsHX0quWS/FAV6j5H/AJpvjC8Kgkdz8qa4ZX/LPZX7ChNbzhZqeEzaz8fDLHbW8ClUf7bHOlXMuHJ0bhNuy/KXFNXV2EIKjy27nkKE3WKSYmvTyFOpAGo3q7R4XlzJPo5rNjeOG5g2yx9YuAHFANuSlRP3THkg8gTofWveLYQlT/iBLeVXvkjUZQIWlW2oAB9AaZxTB0eGUuRChBHPUVDvFqU2lkHSAI6IAgSa6pxjVMz4TlHrs7hmKh25Xl9yMqe4TzFPYtmE9CP7IqPa4QWSkpG0VZn7Zst5nNOnf0qL5JdFNvcUSFNZklQbKDEbqUIB7gE/SrvZW8hKlQABuTFZ3xHxA0ypC1DSUADvJifQxU/A7526V4jhJT9xOyUp5qI/rSIPg0MYi2TAWkxyGv6U6L9PKT6Cg1pciISAE+kTRRpRAmIHfSnoex5V0QJKYA3JIGnU0Kwfixq5eeZRIWyQFBQiepT1HfuKo/GHEouQ42FOlogI8NLQJzmCHAsElRSd0RpqDvUHBR4Ny1cBbqS0lLSyW0y+3GmZIXooJhJ3IyiQI1uWNVbIuXJsU15Uai2N+l5tLiZyqEiRB+NPZ6roccCaWUV48SuZ6Qj2RXCYrzTN80VNrSDBKVAH1FMxFfYx1D7pK0oQ0mPDcWSFlWbywCNBoT8qsZXWKYiXGnFtrzSCYJCsoKZ3ImJ/UCtK4OuVqsWVLmSnnvEmJ+FVYZuTdoeYZfQCNeVCLlPQURXdAc6rOM4vcCQyymB95St/QCiGVAniixJynTcz203NQMI8rZjmokem0/SorF1cXbhQ5CQZHl5wZ1J5UWxKyDSUJToQgZh0I60Dr78nj5NrwWnqKfdEJ10zSppM0qwLO5SSNEssIQVnxJ02E6UZfcQhuREDbpNdUwmSVREUFfumXSpCFpWpv3o3g/rW/pIKMfuedanLKbt9AoNqdclWo1PbtRG3w0DzGAOZNNN3rbUlQlXJPOORNCcSxRTm50/CNv8Ami5OgaMW+idi+MNBMIMn8WsA1WcVvnHEhWcmDOWYBA5V24vI9KD4u4otgIBKjIHbbWqbst2pEe7w/wC2LYhIyAqJBMTEc/UGrrbXhSA2GQUJgQlUDTaTzFCeF21NlOZAKAmDIkg9vl9avZdSEjIgKJ2EVOCK5DFo84RORllI3Vqoj0nnT7SkKOpW8eqj5R8BpTAtVKILsxySB5R8BRBpCAmZKUjcxA+FTIkq36AAegivZI7GoIuSv3ZSgfNVew7TiJOeNopt2TtTDt1lBJ2AJPwFYzjfGl3cqy5lNpJAS2jMk7wMxglWs7n7h7VOENxCTo21hRG9PhVQLBGRtCSSSlKUkkzJAAJJNZ1ee0C7duVJtQCgFQQkN5ypKRqowDvIVygQOeijBy6H3UarnqocXXY8QjxMigloIhRSZUpSlxHUJAnlm5VX3PaXdMR47CBvuFIJiZiT0HT9RV5tblu6YQ4psQtIVlUASJ3BpSg49iUkyi2eJPlZS26lSHYC86QvMJgqJGu2b5Vd8McKmW1KgEoSYGgEiYA6ULuuD7YqzoQtteoCmzGhEHQyNqNMsLAASkwAAJ6AQKiqQzI126DpIB/NUGCmVKKco6GaMPtZElbzjaUjcrCQB8TWZe0X2nW6WVNWrqFrgpGTYE6SSNKe0hqsH4rx0ESloJRG6+nQDqrtVnZsZQJk6AydSSRue9YJhhU/cNpUZ809oGp/Svoe2WQ2md8qZ9comsrxFuUUbvhXplKu6If2OuURFcrG2HQ+ay44k4CCDzrOeI8fFottSEpK88kbfyxuJ7kirjdXcisc4ixMO3K1SCkHKnpA3+taeOTlPcc8sahj2tdl+wzG7O71SstOndDnX8p6V6xHCnUSYkdRqPnWX3DRIzJPw/v9q94dxM/bkQsqHRRKh8J2otZr7Bnp2l6WW9/QyacRblTJUlQBnygzqSNgBqdYphjH230BQTKo8yfwn40V4Zww+J4i/NzSmdB3q1NN0UShJLc1wE+HcIUlgBRJUfe/1Rr8KJ22GujVJI7cql4fcuJ0CAY35b85p+9x4pEJT5ufY1cuEUPk4ApAl1fokbmvCQXVSrRI2HIDvURFs4uXHVBKRqSToBQq+40bT5WkqUjmuQM0dBvFJySXJKGOU/wosi35OnujSvaEaSTAHOqo3xoiRLSyOxFEm8aFyYTKUjUIO59etNHJF9MeWGcVyidd3yUIUufKhKlEnokST9Kx3g+3N1iSFq/Gu4XO5jzDcbZsvP7wHKrz7Rb9TVkpI0U6UtiOSSZUQOekD40P9j2BSHnyIkhtJPQeZRBgaapH+09aKhxBsGly6LXxdiRYs3Vg+YpyJP5l+We8STHaqz7LMPCPFfIlf+Cn4HO5y/Eah+17iSFNWrOpEuLg6zsgDvAc9J9KtXDOGiysUl0geG2XHTt5ozL/AKfCl1CvkbtlH9pOJruL5thCvcCUCDP81wgmQDy8g1HU8q0mzZDLSGk+62lKB6JEVl3Ajf2rEVXBEpSVvEn/ADHDCAdTqAoemQd61MrFNkfURI8OYk6NEwnuRP0qM74qveedPZACalm6I2A9TQ29eURKrhKB+VMmqhwFxhc+FaPqKVLUltR/mrzpTOglO2bXQV88Gtk9pF6tNkQlS1IcWlBUoZZGqjCf9u5rJG7STUZSS7LsaO4Y6tLiSgwoc+nImt04fxTxLdCpnQa+m9Y5bWqU8vnWgcC3qlNrR91J00jkJ/Ws7VNTj+Rt+GenLtfuXlN6I1pUBddM0qzuDqfpEyXjmMlLCiFmYyj1NZr4yeZq++1DDvBtUqToSsfoZrLWnZiT39TRuBek5bVZIua29BlLO2UmfU00ttU9Rz/rXm3d0qSQCP0H01NWbSpS4LHw4UBASCMypKuv9xVssr3w1DKQoCNJBNZabfXQxHQmvLSl6jUD1g1bjeyyOpk821LilRuNvxAF+TMEEiJ0+VPtPMMJK3XUCO4KiegSNTWJDyiST6zTlu8O5Pr+9XeaDLT/ACy48UcaqulZEyhkbJG6u6z17VX3b1vRIV666ihj1xC5MQNcu9eri9acgFEHsMp+FDzluYbiSgqRNQpafcekdFJ/eas3ATjy7kl1ScqUHIE/eKjBJnaBVJQEAQlxz4wr+/nVs4GYWFrV4g2yiBEA6n47VLErkUamVQY/7UbhBfaSsqhtBMBKiMzhg6gETlHw9TV04Ys1osmm48NOWVQIKlrOZUDkJNTLNpIGwJ9JJ+NSlP8APnyHStFzuKiZPvZjNw+2rElO3JKWUPnMIzHK0YSkJB1EobnTmelHePeOmrm1LVus/wAwhJGVSSET5icwAkkRv16VdrrgW0uFlx9hClHUmCknucsSagr9k9kVDIHEJmVJ8Q5SPwwdYIJB15nrVm+Lq/YamCfZvgPg2gXrmfPiGfwbNj0iT/uq2rayjzEAdaIi0yJCWkjQQCdAkAaUMurVM/zHC4rkhI3NUydux64BtxcMn7y1dkz+opi0bzqhhBPUqHlHqTR0YaIzvlLbY1yaDT8x/am1XxeTkYT4bW2aMpX2Qnp3pkKjOPatcAhq3HmyytahzV7oj01rOGbODrV/9qDYbfbSNshHyUKqTdqVjy6kcqHzLkLw9A5bZkARFWzgV3IpxPUA1Wbq1WlQC0kT30orws4RcgflUPpQuVXjZo6OW3URLe+7rSrim5pVkcneKqJ/tsJFsyR7viKCvijT9DWHrdjUV9A8TsG9t1sqTEwUq/CobGsCxvCnLd1TbghQ+RHIg8xWvp2pcHAarBPGk6OsYgRz51MaxaAR2oBNd8U0S8YGptFjVipP98qcRf6yTof2qteOetP2dm46YQCfoB6k6Cm8oXml5SsKCSVaHQnQ1EuMqSYIPcf0oP8AY1JELdJjkkk/WmHBBkKV8ah5b+Sx6mPwGxeITqSJr1c4227CClJA3nT5HegCLfOdVHtpvRrCMMRGiAojfNr9KlHC2N9VXR1aWVEJQVpP5VyPkZrR+F2g22AgEDeSZJPUk7mqkhlpBCsic3QAD5mrbgyioAn5cqujDYDZcnmFvtrjSiDT8UDt3NqItXAFSspYSTck716LxOxqIl+aXjVKxIfdQAJddIT+EaE9utRf4kra3aSkc1rB/wCzXpO8gJn81OOsqUPM4I7bU4rBFwUzmuHfFUNk/dHomnTijohagltEQkH3iOw5etOOPsNGGkeM7y/CO6jyoRfqk53lZjOw5wdEJH4f1pCop/tKwx17w3m5XlScyRvClSFDrVVwPFmm0EuKIM7ACfrWmY/xQ2w2glMuLBIH3UpBKRJ5nTaswx2+YcUVFKJUZOUQSfQUFkk3JpmrDHCMIyi+fcMWt+H1eXKWwBqoa5ugFTXLRpDqHRCCneNlDnKarFpeOKSEMtlKeqvKP61ORhxP+K8kdQn9JNVSCcbVppcrkv7VgpQkCQYI7g7GlVo9ndw3c2gA1LJDRPXKkQfkRSqn6VvkOl4w4umgIq4VEVXsQw/OTmSlW+6QY9JFXv7AKipw0ZjpVLTD8WqhG+DLrnhZlZ8zSfh5f0r0xwHbTJQqOmY1db/DgFaU4zZeWorLNfzMKyR000pbF+hULrhG0Q0rK0M2WQSSTI9aqgYWCUjQbwNq0jEG9cp5yPnQi5wgSIHIVo6WTlF2cz41ihjlBxVJopFzaKiof2JR2FX/APgmY6ip7WApSknLRNGFwUC2sVjcVYsLw1RBUnfYj96lPWWu1GsAsxPRX0NJMYBtYdrqPMDqKs2Gtx2ow7gQWnMkDMNx+1Qk28KghST8xSYwSt1DmYqc3eNc1CoTSWwPMqnksJVqnanQxNFy2fdVTiXkDc1BbdjdIIogy0hXUdqlY44hxoiZNDr29RsmY7SannDkDVO/IcqSLFZO4J6AQkdyeZpyIL8RLaYSDmVvyMftTGK24Yb8ReqyAE/lnp/fKrGbFtgFa1Srck1QuIsb+0uZUg+GjVSvTkOp5UiaLXh/B1teWbYuGwswvKrUKSFk6gg/Gsq459nJwwoUyrxEOZhnWAClQ2SSJ3GvLY1uXCy5tWpEHLEdOY+hFQ+O+Fvt9opkGFBSVoJ2zJnQ+oJE8pquUbQTCVNHzkUrUJXcNoMxkAUTlic07Ry3ptFqifM+SPypj6k0XvOFywspdsrglO8hxQPooaEelebXDC44lDNi6pZOici4+JVoB6xQrTDU17v9zZ/Y/bIThiCgGFOOqk7q85GYnntHwpUc4NwtdtZMtOABaE+YJ2SSSrKDzAmPhSoxdAEuWwaq9EUN+1kqMcqeW2BUVlQSTWJKTo6jHjik6B166sq2pxt1UbCpuhNPIZ7VQFPKkkqKs60pbyE8if8AmiisNkk0+6xldQe/66UXSyK1tErizE8bnvljrqmAFWMVLt7QqQZHOiy7LSa92zMpMdaOaMCwK/hKQNqjNWASQRVjcsyRJqH4YmDUKHJVm5lhXzFS7xpsxKZB2/pURlIGkzRG0tgsFB9R61IQJOGNTIQBXBh8nTSif8Ig+986ddKWk9aQ35kJakMpkx8aCP8AELqpLaAlH4iIFFk2RdOd0eUe6jr3NPqw0OGCJA2HIUhgCzxSraCtX5U6D0orb4g/lzaNpGpneiIsG2hOUUOOZ5WZWiE+4nqeppCGf4c7cnMs+TkOo712/sGrduCkctIo7YIKQSdo2qJ9jLyyVDy6gVJIRI4SdHhkAaaKHxGv7Ueqv4GkNuFueRgfGrDTNUXRdo5FKK7SpiRyKVdpUhGdXFxpQxbvm3pt280oc7ewoVzzO7hi28Fow9E0SCNKBYReykUXTdaUkAZ4S3Ee8bgT01ovbJCkhQ50AxS+yoJNC8M4w8KAdUE7cx3FG6TMscqfTA9Zo558O6Pcf7F9bGkHavbNsADHWoNvdpcSFIIIOszRZicg+NbD5OXXZ5UxpQnELMjUUdST0rxcA/hmotEwEzaBaZToRyqZZLKVAHkaZ9xcgR1Fe7q9gap9DTEbDb7Ob+tRkYWCqV69BQ1PFCJhW2nwqUjiJuYCp709itEy5tAo9ANBTDryWhpvTTN2lz78VJbw1veZ+NPQ/YIKFvHX3aKWuHxU1ISOlejcpHMU1CSPD6IGnSmnB4bXoKeTdIOxBoXiF3n/ANI/WpJDMCWy1+PnHUfKau6VTBqu2ltAk7mjtofIn0FPkRLGx+lSpVUWipUqVIR//9k="/>
          <p:cNvSpPr>
            <a:spLocks noChangeAspect="1" noChangeArrowheads="1"/>
          </p:cNvSpPr>
          <p:nvPr/>
        </p:nvSpPr>
        <p:spPr bwMode="auto">
          <a:xfrm>
            <a:off x="215900" y="-1027113"/>
            <a:ext cx="1876425" cy="2438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hISERUUEhQUFBQUFRUVFRUVFBQUFBUVFBUVFRQUFBQXHCYeFxkkGRQUHy8gIycpLCwsFR4xNTAqNSYrLCkBCQoKDgwOGg8PGiwcHCQsLCkpLCksKSkpLCwsLCwsLCwsKSwpLCwpLCwpLCwsKSwtLCkpLCksKSwpLCw0LCksLv/AABEIAQ0AuwMBIgACEQEDEQH/xAAcAAABBQEBAQAAAAAAAAAAAAAEAQIDBQYHAAj/xABHEAACAQIDBAcEBwYEBAcBAAABAgADEQQSIQUxQVEGImFxgZGxEzJCoSNSgrLB4fAHFGJyktEWQ6LxFTNjcyREU4PC0uI0/8QAGQEAAgMBAAAAAAAAAAAAAAAAAQQAAgMF/8QAMBEAAgECBAIJBAMBAQAAAAAAAAECAxEEEiExE1EUIjJBcYGhsdFSYZHBIzPw8QX/2gAMAwEAAhEDEQA/AOj4emLDQbhwHKGJRXkPIQehuHcPSFqZw4JW2OvUbuQVaQ4AeQlfXpgcB5SyeB4mGUE+41pN3BqVK/AeUs9n0lvuB8BBMLDqIsZaNNLWxK0m00XC0E+qv9Ijv3dPqr/SJDSrR5xAjsXFLY5DUrnqlBfqr/SIlOgv1V/pEa9eQvtFEF3ZVHaQJm7XvYtaVgv93T6q/wBIjKlFR8K/0iVVbpdhxuYt/Kp9TaD/AOMaR+F9e7+8vJ37iKExcbVsdw8hAWx1t6jyEPbF06vun+8BrUdYu46nWouLVmiWlWB4DyER0BO4eQj6FG0Oo0BBkTBOag7obhsGOQ8hDqeBX6q+QktGnCAJoqa5HOqVm2QDBr9Vf6RIqmFA+FfIQ2Q1m0kdOKM4zlcEZF+qv9Igdeit9w8hDd8jehczOUFyGYSyskoYZQPdXyEr8dTXOdBw4DkJZBSBKvHP1z4egiuJilBad5ejdzepFSYgDuHpCkeNqJovcPQREonhNoqyNm01c8X1gtZCx0lkmzSd8Nw+zwN81UGzPjwhqitwezTxliuAFoaqWi2jUaGglPESk7lfUolRBC5lw6THdLq7BTTS+ou5HBTuXx/W+ZOLTsaUp33K7bvTTKSlE6jQvv1/hH4zNHab1DmY5jzN7wU4Q5tfwhKUeE2UUguRItfTXfb9frsiDFEaiRVUPdBUBvp+ucNgZi5obVK6g+UvcB0jDaMB+MyNNTykyvbUwNXLKVjoGF2hTY2BsTuvxlpTFpyirtE8f1/abfoj0h9uhRz9JTtr9ZDoG7xuPhzmUoOOpZyzGpSsBJVriVdauBK+rtJl7pnnSJHDOexonxAgzVZT09p3kwxwkzpl1hnEs1EkCwKhibwpakJjOLQ5mtKXG1RnPh6CWOJr6ShxNTrHw9BEsW+ovEawtPW5cb8o7B6CWlDDgCU2zquZh3D0mhUR2hHOK4luPVFCxZ6enRSS2Ej09PRCZG7EG1XABJ3AXPhMljHV7lvi117dw8BYeEudt4u1Jx/C3oZjMViWY9X9GJTnd3HaNOyuwTaWBO9dfwlYtQ36o/Aaay3Z3tygb0yL8L6mVU2auGpAMEWGtreccuDAj1LSKpiLaQqTYMiRKKIEGxxAEccRKyviLtYzSJWQNXY/OWHRDaJTGU9dHuhH8wuPmFldiN0j2VTP7zSt/wCon3hNJ6xZnHSSOvVNYFXF5ZLQkT4acxxbOnCaTKoJaSU61oU9CCthjeCzQypqW4XRYndCkrkaGR4ajYRKykS+orK0nYTE4gypqkkmWQW+khrUNfL0iuJi3HzN6TUdAjYlbUTVodJzrYGLb2liDv5ToWHOgnRwujsc7/0I2lclnp6enROYIYPiK1hJ3MqcbX3xStPWxtShmZV7RbOGHMEeYtM9VYpqeG//AGl7iJyfbnSapQrMWdW1vlvfTkVi8eszpVbRijcHEgi500vB2qpxsSeEw1Pp6ta4awPIaQjE9JFUAjXMNDwAhcWnZmammjT4vHKo0lWtdnN7TN1unJGhUd5tH4LpcznQDu6v95oospnTNGxI4QCqSDrxhGE2nmNmGW/OTYihcWlk7FWrlbUqaQ3ZSD21Igf5ifeEraykaH9GWmw2XMrMQqqym53aEE+Gku9isVeR1+kkkNGLh6quoZSGVtQRuIk/CYWJKbuV1elGDDwnEb54SrsbKbsQKIyqkkdZBXq2EzbRpHV6ENE9aNxDdY+HoIPh6hLQiuvW8vQRXES6nmNZbS8iTA4MAg9g9JpaO4SqwlHRe4ektaceoaNHKxMszJJ6enp0hMa0qsYmstWgGKpk8IjXWoxRdmUmISYTbvRWk6lgEDNfPcatftnR8TgjkY8lJ8gZgq1VnOp0mEdB6UlNWMJT6A3qXW1geBNvzl/0i2FTyBFAB5jsmowdZNbblAJFud7eO8+Ep9p1QWv2zZXkUypIwFXoe5O/TnCU6DZiCwJtbXMBp5XmrwmJXUX15HSSGqRrDnaKcJMqsH0dNIWDMRyJJA7idZeKnU13iQf8SAkFXGXBMl+8NrAeJpXc8bC8jwGIpO9nJ6ptYi6ngd0m2ZXuxJ4WH4yTCYK7rZesTp4my3hmy1NHVuhuGyYGgvJD5FmI+REusl4NhKYRFQblUKPsgD8IbTEzTFpvVsDxFHWQlbSxqU4NWpyki8J9wPk7YNXw1+MnLTzPM2hiLaegEuCtFxC9bwHoISHguKqdY+HoIpiFaPmbRlKUtS0wuJFl7h6CWKPeUuGomy68B6S2oLpHoNqxzq0UEAz140RTHlUdhawhMS0UCOAlMjkwjCs5Lt7BtQrPT4A9XtU6r8iPKdemE/aFhLVKdTgylT3obj5MfKVq0rRujajO0rGNqPUo0bge8czczyv4TO1eltntkL91rDzM0eMxtN061RRfcDfx0EzB2VTptdqtLXcAb+g0lYWQzJt7BIqtWbOoKADcd95K2MNtZFSxqKOqwPcY+oARm7fWCa1uRSIWqGIah4SF2vpFT/aWSKZiywdrWBA5X3GbDohsg1HFRwMlM5gV0VmG4D61t9+yZzozRD1EXfmqUx4Zp1quLDTSCRonZWJ6RF4ZSIlD7U33w/BVpitDKpC6umWVoyogie0g9atLNmEYu4NVpi8aUEExFY33yP2rc5kxxXCTSECxQ6x8PQTzVm5yCrV18vSK4ldTzGKT6xZ4TGbu4ektqNa4lDRwzWHcPSWuGBAja2QpUSZYK0deDqxkwmsZsUasPBjowRbxqnPTUox0zX7QMPmwhbjTYN4N1D975TR5oJtTCirRqUz8aMvmLCCpUjlaDHR3OG/4aw1VAalR0Ya3V2AJ7pWYzolRX/zDEHcBlv6Sxp7KNXMhYqQSNOBG8SsxfQ05rrWYjkf95nF2H1JW2IKfR+ghuKlRj2tZfIb5NSxFgRyiHZHswOvc8oHYgm/67JLNvUybtsTB/wBfjFzyFDpfdzi4cZjpoJdIrc13RJrV6Z5OD851PE1ZyjYgswMsdr9ItolgKCo6HiEW4tvDZjYd8vSp8SVrpeJepLLG5ufaDiYVh8QBMF0c27VqHJiSucsVGUKLHWykrod02GHp2EzxGHlSlaRWnUU1dFyMSOcYawgqrpImpm0WsaKxOLHlJkoDsgmGoGGokzZdjHwo5CVmKogOdOXoJblZU4sdc+HoIriex5m1DtF7QpdVf5R6CEKk9QHUX+Uegj7x1LRHOlJtngsdG5ouaWVjMWeJkOIxaILu6oObMFHzgNXaQcfQ+0ftp0/R6lk9ZrGFSa6q0BpfVlhWrKouxCjmSAPMwY7SQrmUhxzUgr4uSFHnKP8AwrVqvmdgna7fvFX/AFAU08AZJ0i6M0/3KvfPVYUnINR2exAv1V3Lu4CbRwcW1nl+C8pQS6t36f70OZ9IsaDiqtTDhsjHPY7xm95tNwLXMy2I2k+bePOaLZGJ+nN/jRgO8FWA8s3lF2xs1WubC/O2s0xNKNKrkS00sXptyhcytXHPx9RpBWxNzrr2DWNxuzirW1I7zJcLhZmmgasfTVja+4eUtMFSkaUt0Ow9OVbNYxLfZzZRflKnEbYcNZGIPMG1oXicQKdMns07SdwmZqOQpY95747g6UZTzT0Xu+RWu5ZWoK/P7LmXOGqNYFTlKkG+/wD3nTOjvSM4lDlVGemAXGbKWHEqtj2ceM5n0Y2a+KqrSUhbi7sfhUcbcTc2A7Z2jDdEMMtFaQpI6rxZFZieJJte5Ot50caqUkoy39hCjOUXdbC4eujIHDDK3PqnuN4SoFpUVujdbDXfB3ZT7+Gd702B35MxsD+uyM2Ts6qrF6aPQU+9Qrshpnn7NkYsp5XX+041XCq14PQep1oyupaPu/6XtNhJ1cSGnlI16p4g20tbiNDvktOkDu1iMqUo7os5RkKziU+NIznw9BLhsLKnG4aznw9BEcUnk8xjDuObcslxllX+Uegg1XadpMuHuq/yj0E8myAxu27lxMfVNySSKJ0o6yGYXFtUNlF+Z4DvMLfCMd7t3J1f9W/ytCECqLKAAOAns3afKNU6Khq9WK1JqT0VkBUdk00N1pJm+sRnf+trn5w1FO8mI9YLpqzcFG/x5DtM9+75vf1/hHuj/wC3jN229zHwIK20tctIZjz+EePGRYjBGoMlVr5lNwNALi1hLJUA3CNqLx5SIh871Kb0qrqVdXoVMpLCwLDXT56cpfJiVqIGG4/I8ROt7X2FRxFN1dR1wAWAAbT3TfmOE4ntjZlbZ9Yo4JQ6gjcy8HXt5j8pWo3UVpO77n+vj8HRi41daas+9L3X7/PMrdqYfrQSmkscTWDi6mB+ziu25nYfRN4dSGkHw9O0hx+MsMq7zv7Bz75eEczCr7LcdkbE1lpoL62UcCeLHsA9DNbtj9mhK0lw4LOerUYmy2Ouc8gCDu5w79nPRQovtqgsWHVFtQvdwJnQ1UAW3dgjf+X+5knXdJ5Ia23+72/C2X5KDo90PpYSlkWzO3/MqEaseQ5KOA/GW1LBsnu1GHYbMPI6/OFKCdwt3x4w/My0pOTuznpWIqePa+V7XO4jcezsMVtmkm9zblxkrUEnvZD6z/1N/eC4RKeGVfh8TJ0pi99Bvtprrvt5CMWqR8V+8a+YitUB3b5AjMfUqJlNKmal3UOMwFkPvPqeA101PoFtAfSHw9BDFxVjK/HVrufD0E5+Pgsif3+RnDPreXwWdMgIt/qj0E97e9+yVoxOe3IBQPIXhmGW5MZpxtFGMnqEUxeTleUQLYaRMxlyp6nSy7vHme0njJCZGK0f7QSAPMeUHeuRvEIuIthIEgp4lTxgO3NhUsVSNOquYcDudDwZG4GHVMEp7O6RHBMPdeBq5aMnF3WjOQ7Z/ZfiqBLUgK6ck6r25mmd5/lJlXhNmXB0IINiDoQRvDA6gzua0XG83gWM2TRqVBUamjONMx0buJHvW4X3cIJRUlZ78zbjNyzM5ThujFd9KaZm4X0C33NUY6KvHmeAO8aLYP7OaNFhUrn29W97WtSDdx1a3bp2TfJRyiyqoHIab957+2O631R5yyslYpxZXbWhXio3wrJaa1TwAhJqNyg2LxNRVLW0G+wuQOcNzGxMtB+LeUcQg3m/jKfZ2ONYkEte5sLG2X4bncDLFcEOMEZqSugtWHPjlG4SE4xjuEnOHAiFuUsAiGbiY0iPYyNjIEkzZu+VmLY5z4eghqtBcZWGc3HL0EUxr/jXj+mb4bt+RJhNy91/laXez16t+ZlBQqfJR6CX+FqjIvcD56xiOyMZbhNotpV43bq09+p5RMDtdqgLGmQn1rwlS0yxDTHKBnaqTw2qshAr2AjhTAgn/ERyki4gmQIRELRgvPQXIKTIjTjydZ60ARBpFLTxEaYSC3lbtvalOklnDNmB6qWuQLX1JFt8PLTnnSHaY/eHYgMQQACWJyoWFlUA7yjX3DrW4ylSWVBirs3OAoqq5whp5wpKHgdfnqe+TM85zV2vUVy/tDfQ3vvU65r5uV9MuXcO0b3AV/aU0c6Fhcjt3H5gyU6kZbaEkmtyZ5AxkrtBajTUoeZpCzTztIalS0JBleqZXVqhv5ekIaoTu3QaoReKY1fxrx/TGMN2/Isdn1lXMz3sFHjppCKu36YsAdWAC+IlPikPsSf1ulJX0CVBwtfty/7RhdlGT3NJhcN7Wr1t28nsEtsVUZ7Kgso0A7JHsWgMl+DWP2R/c+kuqSLwhKlZh9jn4oYmzFENJlJ0i2plUotRqbG13WmHyhgxA1YAMcpseFuGhhinJ2BexUdJ9t5EdMK6+0pEGqQLlVJynKdxIbKDyzeWh2HtJa9BKosMw6w+qw0YefytMM1NTVep1jUt7MglAtX/ACamYDNndrg5VI4m4lr0eqtRYJRov7N6i5iTVe11W56yqqkXsx/g3HgzOnHJZblFJ3NgXns8YxiAxQ1JRHXkYUzzkCQA4tGFo2LaQIPisYlMA1GCAmwLGwvvt8plekWEoVOvTqKSx6wVlJuQTmt3gXHM301vd7ZrKtWgWIAU1X1sB1aZA39rCZEGnlAuCXUgHri11Ykk2a3WYeCyOnnTQL2YR/hEmlYYhKmcqSgAXKDYsQ2Ym+8bviOk1uHUIioPhFr7r8SbcNZiMBTpPVJsrAJVci/KmuXQgG1w3dNTscEYekP+mnzUH8YVTUNiXbDi0HqtH1Gg7vLAGvUtBSM2/dPVHg+Ir2EKAJi8V8Cam2vYJkK/TYZ2CJnVWZc17XKEqbacwZa9IMb7DBV6o35GsTpdjooF+F5y7YL/APh0+199opjn/GvH9MYwy678DtVXEXQKN2oFuNhqfOVHwlT3j0MOoJoP1v8AygGIW3gbH0m62RR7s1XRrEK1BAT7oyEcbqNR+PjNDTcW0FvWYvojjArujW63WB5FRZvlaa+m8hUKEhq4GkzZ2RGa2XMVBNtRa54WJ8zHAx+aG4BFQKLKAByAAHkJ4xC0iqOYCDyoGrGQ1tpogJ4AXJOgA5kyP2F95nOdtbUeuxB6lJWayhanVAJHtGItmZVK1RwF18dadPOykpZToeA2quIBamwZQbaBhwuN4F9DCHdVBZyAALkk2AA1JJ5Sh6F0MmF1XIXqVGK6jLY5Mtjrpkgn7QNpLTw2TX6RwrZbZsguxtc8wo8ZMl6mVBzWjdlh/jjC8C5GliKb2N1LAjTiFY+EUdNML9Z+f/Lfdl9pfd9XXumR6JdG1xYqPUumV8mVUpDr3WpVG4jKHsBb4dONonS3Y9LCNSSld3fMbMlJhdDnUGwGhLNfsFtwjHCp5sl3czzytc3tDFUq6Zls63I6y6g6XBVhcHd5iD19l0TvpU/6FH4Sm6BJbDMR7pqHKcuUsoVQGYXOpl+7xecVGTSNE7q5WVOjWGPwFf5Xdd+/cYddUUAaAAAdw0HpG1K8Dq1SZUI+pWvImeJEMIBlSDCgajAcIQwvpJiRSpluNtJCHOP2xbUAoiiu4kDy1PoJiej7f+HT7X32kv7QtoGriLcFzDxuL+tvCC7CNqCfa++0Sx/9a8fkZwva8jtlF7C/bBKrZi1uOojnbqkQNatj3RlbIo92F7BZf3lMxsOt55WE3NKqDu3cJg/Y2HtF38BytxmtwGKzU1Y/EoPjx+d4ShdKsRqsEOJyrc7290dnONWrAAKarGAkmQhryR8YqDmYSBSUwBczlfSnEgYqqtNBlVlUIKbZbhQLdUgdc+0v/wBmdEpYpqh5KOM4v0g2hnq1mGuapVN8tS46xJ1Bt1FAb/3jG8KuszGq9Dp2w8VkwlAX/wApT2ksMxPzma6aIaj0b3NhUe2UMPhGoJ+otU96iaTY+ALqi8FRR5KBKXpSynFZVsWXJRW4RhmzB+JvvZwdPgA4yUdal/Ek+zY0/RHD+xwdMADO4LbgLA6KxA45FQntvMN04xgbFsou5poiHqhhmb6RbXNwWfIp7Lzb4jaFrUqXILfkoFh8pzCphzXxBIGb2tYi5Qe67imzZr3stqYHa7S1DWbmwVNEkjpPR9fZ4WitgDkDEDQA1LubDva0KetGuOUiMVbu7muwjvGWjrT1pCCRDFjkS8hB2Ho37pUdL9pezpG2+1gO3hL5jlExO3m9tXVOC6mREZyPpfTK1kU7/ZBj3uzkn5CEbEX6Be9/vtIv2gVL4+oPqrTX/Tf/AOUK2EfoE+199oljv614/pjWG7Xkdarbjr+u+C+xJGb4dP0I/EYNid5y7zEo4ge7uUaePOMR2RlJ6skavmAy9wA+Qm3TZQpU1zGyoihjzIGtvG8xGyLLiaQPu+1T7wmu2xj/AGjW+ESxQGq41qj3AsNw7ANwk/t8ul7mDJWVRpDtn4bQ1HGg3X4yAHPUyrrvguGoGq8ZUZqjy2cjD0v42hIB7b2gtFMicBc+E4ns/Z5rMoF/pGUZstTXO1r3Jt1mJpn/ALQnUdoUyaVV2OgpuSeXVOspegew1NdGNstHrsQHA0BVQcxt7yipbnUblHKDyxlIxqatI6MxTDUHqNuRWY9ygm3ynGMFtRq+LpWubvnNxTvYF6gNxrc1RU8As6L0uxjYilVpU/ipuo4XJUi3jOd9Htn1qdQVVSotQE/5Kb3GVxYjdpSty654QUF1ZcyVHqjotWj+7YWrWb3hTY37SLL8yJjOiGzy2LS62FNWYkplOZFFNVuDro9Nz/Exibe6VYh19m7MRcEq1KkqsVysisNDa4e47FHGXXQDZBRHrMLB7JTupVmpoT9Iy8Cxsfs90so8Km77sF88lY09SRT1SprFppeKGwhEjJi1n1tEUSEFAhFNbCMpJHs0AQfG1bKTMvs6jmqM54knwlttXEXuOAgeDAWmSSN15buAcN6ZVc2PxB/6lvJQPwlnsE/QJ9v77TO7drlsTXbnWf7xmg2EPoE+199ojjv6/P5GsN2vI6NT6WUXJVwUsSOwkG28f2hHtlbVWUjsP9rzC1F67fzN6mFUFlqdR2VySpK+hu9i0C1ZSfdS7/0+6P6ss1NOup4XmU6BVAtXrah1K694P4TplLZ1JRfKJvF3MZRs7AGB2ajdZhYDnIto4rOcq+6ITj8bfqruiYLA/E26WKnsDhhTUu24fOVtd2rPc+A5QrG1zVYKnujd/eG0aKUFuxF5AC4bAKi3e1uIO7xlNtTaWY5KYsvIC3pH7U2mzmw3cpNsjZF+s0JBuyNj31bdDdobQFMZU3z209qCmMq75W4PCljmaAhJhsOW1aex1awtCq1QKJWFczQkPUKV9TJcTVCjtkrEKIA3WNzCQSknEyZVvERbmTMQNJACsbSCs2klA5wLaWICjtPpAEq8aeHP9EyHH1ctJhyHz5SWkL9Y/wC0oOkO11KFE14FuA525mWAcT2k161XXfUf7xmm2E30Cfa++0yeIe7sRxYnzM1ewv8AkJ9r77RDHf1rx+RrDdryL/FU7Mx/ib1Mfh2vLPEbMuW63E8O3vjMNsu3xfL84tDEU0lr7jTpSvsabohQDVKd92a5+yC34TouIqlgMvAbpiuiVMJe4vZTbh7xF/T5zV4TaNiOr8/yjFPEUlfX3FqlGd9gzCbP4tExtYufZ0/GNrbUvplt9r8oBjtrlBlprlJ3te59Jp0qlz9H8GfAny9gmvi0wy2WzVPSAODb2lXVm9xfxME2bUDOWcZsuoF+PM6awuni89S7C/Zf8oelUufo/gnAqcvYJ2VswsczQja21xTGRN+7SRbQ2yUSyrbtv+UpMAwZszAk98nSqXP0fwTgVOXsHYHBFjneWugEF/4gBpl+f5SGttG/D5/lJ0qlz9H8B4E+XsLXe5jqaZReCjF67vn+USvjuFvn+UnSqX1ej+AcCfL2FrOWMQJwEiGJsN3z/KSLirDdr3/lD0ql9Xo/gnAqcvYn0UdsZTW5gpxd+HzhNPGAL7vz/KTpVL6vR/BOBPl7EmIcKNeG+ZmtWNVyT7qw3aWJLWXdc6ypxbG1hoBJ0qj9Xo/gHAqcvYH2rtDN9GnVHE8T2CZnb7BKLkaBUY/Iy8GDvvPy/OUvS/Zl8OyhrZrAm19Ljth6VS5+j+A8CfL2OQzX7B//AJ0+199pX/4V/wCp/o//AFNJsjYWWioz7s3w/wAR7YjjMRTlBWff9/uMYejNS1Xcf//Z"/>
          <p:cNvSpPr>
            <a:spLocks noChangeAspect="1" noChangeArrowheads="1"/>
          </p:cNvSpPr>
          <p:nvPr/>
        </p:nvSpPr>
        <p:spPr bwMode="auto">
          <a:xfrm>
            <a:off x="63500" y="-1239838"/>
            <a:ext cx="1781175" cy="2562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hQQERUUEhQUFRQWEhUUFxQUFBQVFBQVFxUVFBUUFBQYGyYeGBkjGhQWHy8gJScpLCwsFx4xNTAqNSYrLCkBCQoKDgwOGg8PGC0kHCQsKS0tKiwpLCkpKSwsKSkpLCkpKSwpKSwqLCkpLCksLCwsKSwsLCkpKSwpKSwtKiwpKf/AABEIARMAtwMBIgACEQEDEQH/xAAcAAABBQEBAQAAAAAAAAAAAAAAAQIEBQYDBwj/xABDEAABAwIDBQUGAwQJBAMAAAABAAIDBBESITEFBkFRYRMicYGRBzKhscHwFEJSM4LR8RYjQ1NicpKy4XOiwuIVFyT/xAAbAQACAwEBAQAAAAAAAAAAAAAAAwECBAUGB//EAC4RAAICAQMCBQMDBQEAAAAAAAABAhEDBCExEkETMlFhcQUikVKB8EKhwdHhFP/aAAwDAQACEQMRAD8A9uQhCxFgQhCABCEIAEJCsFvl7UGUxMVNaWYZF2sbD/5EctFAGz2jtSKnbjme1jebja/Qcz4Lz/a3tib3m00JfY2EjzZp6huq802ntSWpkMk8jnvvqTkOjW6DyUJ9X1I8EUy1I2Vbv7XTazdmD+WJoHHS5ufioQ3rq22tUTHIau4rPxz5eGmS6vqha3No5I6S9o3Oy/ajUx2EgbKAbZ91xHiOK2+wvaFTVNml3ZSfofYA+DtCvBzPc62HolbU8PjfkjpK7H081wIuMx0QvCN3d+6ilAaH3Z+l2Y8Oi9X3Z3yhrRhBwygZxk5+LTxCgijQIRdCABCLougAQUJCggLJUiVBI5CEKxUEIQgAQUJk0ga0uOgBJ8BmgDAe1XfV1IxtPCbSytJLgc2M0y6nPPoV4+xpzKn1FS7aNfJK4mznki/BgNmj0AV8dij4KHJR2HY8TnujF1N/X4rne5AvbyWjqt3/AOfxKpZNnkF2WmnM8laMkyJ45LkSN3Acz4245JXNNtOGXpn9E+OMEX5Wv0udF0Y8OFxrmelzkforFKK94z8PqljupRpcYAA1vl0+7KxoNiute2n39VFohRbZWMjc5d4toSQSMkjJa9huD/xxCv4Nl63+7Kt29s8NaD5KqkroY8bSs9t3J3qbtCmbIMnjuyNtbC+2duh1C0K8O9jG2DFWPhPuys05PZmD5gle33UNUxaFQhIoJFKQoSEoAW6El0qAOiEIVioIQhAAsz7SNqfh9nTu4uZ2Y8XkN+RK0ywvtkYTs1xByEsZPUYsvjZAHme5FKLuPSwWqk1Oiy26tTgPQhaaVwv45+Sy5W+o6umropC9iHZKJUbGa6/UfIZffRSQ6y6GqHBUUmanFPkyW0tguY0BoNrd7ibi50+CfQbsktxSHlZo0A+q1fbXyTJXZaJviSqjM9PBOyDBs9jRkBl6rqHgJjiuU77NUblnFUOE/wBhUm3Ze4bqSJtVVbdf/VjxV48mTLwcd1K7sK6nfbSVoy5O7mvmV9Khy+XdlPH4qn/68X+8L6gHBPmYkPuhIi6oWEKWyQFF0AKhNQgDuhCFYqCEIQALL+0ymEmzKkHgwPHi1zTf4LTqj3vnjdSzQuexr5IJGta5wFyWkN162UE1Z4DsybDYc7WW2j0b1CxW7sPaTRtPmOVrlbmpmbGLu6pGVb0b9M6VnKY3N+ieyG5uFTf0lZxGXwtzUmn3mh0xi/UqnTJGyOWD7lk9hCTUZpBWMe3um6SSot6KLL1e41xsFW10pIsEzaG3WRjPO2WSoJd7hfIcfNNjFsy5MkY7WW0cB1KgbcpHGPLOwulpd4i7VuXh8lcUj2ysI6fNXSpmWclJGL2Y+08J5Sxm374X1PdfLFFHhqIwb92VtwNbBwv8ivozd3eiOsxBowubnhJB7ulwfFMm+DLGLpsvLpCkugqpIoKCUl0iAHJEl0IAkoSIUlRUFCRAAvPN/aT/APRn7r4weZuCWkeFgvQ1k9/IO7G/kHC/oR9UvL5TZo3WVL1PKti7KMNeW2yDHOHgTa3qrra0LcJc+5to1uZPgOJXKjp8M8ZJviik9Q5rvqrR0YKRKT2NSxpNr3MNX0jja1K4dXOLj0u1vyuqT8BJe5jI72gDhl0Jdr0XqzgAquuja7mc9UxZNhcsFu2Z+io3OALXOaOoIPgf5KdtGORsOZNwMyFLwkAX5actOKfK3Ew3/Sbqq3e45xqJhnMfJna40HAeZUun2HLg7uEGxv3mgXyIsC3h9VLpIDe3pdX1MwWsWp1tcGVQ6uTKmiqWnN7DbhYG/TIBaDZb823BGRB81YGlaM8lGkyOSq5NkOFFC+mDKx4uG3GROXva/VemezChDHTvtmRG2/PN5v4ZD0Xne1oMcodyiB+OXyIXpfswhtHK7S5jHoHH6hWe7RSqxs3KRxTSUFysZgunXTAUpKCByE26FNAS0IQgkEISKCBVR74Q4qe9r4XtPlm0/NXd0yZgc0tOhBB8CoatUMxy6JKXoeMQVAxhtiCx51Fu64Fp+JB8lYtlzXXa8RjL2loDhiGYt4G/LIKDBMHgEaEAjwKys7La6r9STK24TBBbVPx5LgH4iRwH3ZV6hvSjjO2/mnFgDfFObBhsSkrZWtGvDJNTSFPhmdmcGu0ORVtTvDtDcKsMrXAgkZ+vonUl2AXOuR4K8nsZsfJYVL8lAfOpVS7I/fxVVUyYRdRDcjO1E7fh3y48PHCzXIBoub+bj6L1ncel7OkbcZuc53lfCPg1eWbv0rpQGsDnSOJyAyOfHp1Xs+y6QxQsY43LWAE9ePxTO5kyP7EiULpwASXRdWM4qLpE0qQFxISIUgTkIKQqpYUlIkui6AAlF00uSFAHOopmSCzmtOVswD814nSz9k4xn8rnMz4FpIt8F7eSvFN66Ts62pZn74kaOjwHA+GZHqqyVobilTJ8c1xcaWUc1rWty1P1K40UxdGR0tyzUGpljhN3E4eOuXn5rKludLrbSOs9UCblufO+gz056KJV1T3gtBy0+ypUM8crQY4y5ozvnoeVk2SAcIZMWtu8APUZhNSIe/coIYXNcbD4ZqWKo5gngu1btF8beDLlwAyvlqLC6j7NBkaXyDCDk2+ruZsmPjcy1T+1llUzYo2u5gXHVUU05ceg6qdWTYYgPG1vHiqpt3BrRq4ho6kkAfEoxrYTnn1M943Fpuz2fTg6mMOP7xLvqr5RqCl7OJkY0Yxrf9IA+i73TTOOJQmFAQA8lISkSOQAoQm3QgCxKahJdVLAglICmlBA4ppKRxQCgBy8p9rcHZ1MMo/PGWE9Q7L/AHL1QlYT2pUQkiivzePDIFD2RMFb2MJSV4GmfyF7X8eCm0xDrk2IIItwz1GazNPKWktOTm69Rzv1yUjZ1eWvsCSOX8tUqUPQ2Y8lclr/APBMxEscWE8iR1sba6J89BMTnK82Fr3sPvJdJQTmHWP3zVXV/iNMdwf8IvqojK+TXLprgY+jjYST33cT1unS1F2cvoPLRNioT+Z1zx+wq3aUpbdt/Ppa6v5tjLlfSrONbU4gB93UndKMSV1O06CdhPgCCPiqaSQ5X5LSbjw4aqFx1MrPS+Sb5UYvMz3xBSIUixUmRTS66W6iiRxKbdJdISpoBXITEIoLLMlISgpCVQuBN0hKQlNLkEDgkJUGv21DB+1lYzK9ic/RZM+0ozuLaOmdK0Gxlkd2cflkSUWkOjp8kldber2N0XLH+0GUFsbb53cfDKyZUbzz4bEMa46luI28LrNVEpcSXEk8ScylTmmqQ7Fp5KVsze1qEvAe0DG3K2hdnofoqSmkJJcb5GxvfLofVbR0N1R7T2X3i8ZOv+67o4IhPsy+bC76kSKCcv6a+Pz0T56jALOzPpxsbKoZJIw3LHaZ4cxcrnWVtwbtkN754beIzV6FqbSLKpqQy4HLU5/f/KztdPe9ze+f3yXWWtcc8B5ZkC9hZRRAZD3rAfpF/iUyKrkTkl1DNnwF7rkd35lafZcnZSNcLXa4O6ZG+ah00FhoFLibZUlKxkIUj1XdffOOsLoyOzmbrGTe4/Uw8QtAvAZKxzJ8cbi1wY0Ymmxvc8R0JWh2f7Tamn/bNM0fFxGbb6AvA6ZXUxlbqjXk+n3i8eDSXo/W65PXgi6zOw/aFSVQGF+Bx/K/L0dotEHX0NxzCucyeKcPMv8AX5HFyS6aQkJQLFulTLoQBaYk1YbavtdpIjhhD536DALNJ6E6+QUOHam2doH+pgbSRH+0lBaQOYDu8fIIWOT4Ro6EvM0v7v8ACs3O0NrxU4vNI1g4XOZ8BqVhN4vaeHAsow7k6YjJvIN5OOevJTJd0KKiHbbVqzM88HuLGu6Niacb/l0WZ3q9oVNUQiloqYthDw4vwiMDDf3GDjnqfRO8BtOuR2nyYIZoOW6ve+Pxv/OxnahzpSMTiS94DnE3JBOea9G2XStjja1oAAGgXmzJPdI4EFegbJqw5gtyXPjwz0f1pNZYP+np2O9c3JUhYr+cYgq+WmsltHLgyuMWabLShwU18KYG2RYxpMrDs+3T74KLU0ItpY9NVoOzXKZqnqEyxehmH0Fh5fysoMdLn9+a01WwKtdDbgmKRneLcjYV2hjRDDcqwFOGi50GatZZxMvMy0kl/wBTR8L/AFV9uxvsdmPcTD2zJGgPbexAaTYjIg+8ciqWpdieTzN/oPgFX7TqSx7bWvhN7+KbpqllV8Hb1uN4fpzi+aX5uz03+kG79f8AtYvwzz+bs3REHnjiu31U2h3IlaMeytpNkj/RIQ9vgXsuPVoXj349jvfj8xn/AAK7U8kYdijkfE/m1xafXI/Fdl6aM+JJnjYZ5w2Tr+fg9rZtPaFPlVURkb/eUrhJ5mP3vgpdBvVTzOwNkDZP7uQGOQfuusV5hs7fraMPuVhkbymaJP8AuIJ+KuP/ALUmkGGsoaapbzbkfEB2L6JE9FNdi3jRlyvxt/z+x6YhYSg9pVAzWKsp/wDALSxj/KHOJHkAhZ3gmuxW16kl/tC2Ts4YaGASv5xswg/5pnjEfIFZ7avtX2jUXEYjpmni0YpLf5nfQBYJu12s9xlj5BcJa97uNugXSUMUN27F2+xaVMgLjJM90sh1c9xcT6m/qoku1HHJowjooTJEpepeZ8R2RPSW2x6gkFh1AuPDktDszbDoDbVvLiPA/RZPYBPaOdwA+Zsr8t4LgahJZH0n0L6XFarQxjnV1a99jebO2qyUXBv9PEcFNwgrLf0KrIImzsb3rXMbf2gHDE3j4ahP2ZvUAcMwwEZXztfkRqFRxa8yo489KrctPLrivTlfKNE+nUV0CnQVIeAQQb8inGIG6S40JjNMq3ZeS4PF1Lq4rFcooySq0XZCfBfVRqmnV66lUCpaG3JyA1OgCtEXJXwQaWlVVtragd3Ge6NT+o/wXeprnzuEUDXHEbAAd555W5Lebv8AswibA4VTQ+V4Hun9lyDCOPM6cE6GN5HUTZFYtAll1Pm7R7/LPKIm8VV7bis5p4EW8wvRt5vZ9LSgvjJliGZy77Bzc0ajqPMBYjasGOM8xmPJXxp4ci6jpap4tfopeDK+/va3pmfRiXNzlzc5daz59R17axyy8MlIj2jIPzX8QCobAul1eM5LhhRYN2y4ageRIQq8JE9anKu5WhZG8k2J6eDwXORqylzuPqmSpGm4TnaKQLrYEFmE/qPwGXzuvTvZ1uvjcKmYZD9k0/mP94RyHD1Wf3B3W/EubjH9VGBi4Y3a4B9f+V621mAi2QAtbgByAWXDh8STyS/Y9L9Q1/8A5NNHR4X91fc/T2+WWEkOVwqHbW5dPWi724ZOEjcnef6h4rSU7rhBjsck+VPaR5vFlnil143T9jx7aO59Zs8l0RMkY1LATl/ij1HiEyg3xGkrcJ/U3MeY1C9pLLqj23uTTVdy+PC8/wBozuu87ZO8wVinp/0P9jv4vqeLLtqob/qjs/3XDMR+NjmF2ODvA/RPhkDeCZtH2RTNN4JWPHAPux/qLj5KuHs02g42IaBzMwI+F/kszxyX9Jt8LSz+6OoVe6p/4JddvDFHe7sR4NbmfM6BUNHRVG05cETcr58I4xzc7n8Vs9jeyFrSHVUuP/BHdrfN5zPkAt9QbOjgYGRMaxg0a0WHnzPVXhp2/Nshc/qGn0qrT/fP9T4Xwv58lJutuVDQtuO/KR3pXDPwaPyt+yr57V2smFb4pRVI83nyzyyc8jtshTiy843z3Fvimpm8y+IfF0Y+bfTkvSJG3KjTsyTZY45I1IjS6zLpMnXjfyuz+T5Zq4MLnDkVFAuvWfanua0tdVwixb+1aNHAm3aDkQTnz1XlLG2QouKpkZJwnNyhw+3p7C2Tb3SuchoVhYqEqRSAqcghCqSNAsVc7rbDNZVRxA2BJc48mNzNuug81Ur1f2V7vGKN1Q8WdKAGX1Ed73/ePwATIx6nT4KufRuuTebLpWwtayMWa3ID5k8z1Vw5l1AharGI5K8tuBNuTbk92daXJTFGjCkhZp8jojghCVLHIRCVCABCEIARNcnJrlKKyOD2qDUlWEgVfPmU6JnkVtXAHtLXAFpBBB0IORBXhG+m6LqGUlucDycDv08cDuo4c177UBU21KFk0bo5GhzHDMH7yPVaOlSVClLpZ86tbdPstHvLuZJSEuYC+Hg4ZuaOTx9dPBZslIcXHZmlNPgCULk590ir1FqJSUIa0kgDMnIAakrdbq7kWIkqRc6iPgOr+Z6JsIOfBRyUURdy9yTUOEswIhGYacjJ/wCvzXsFOwAWHBV1MFZ0y0OCiqRncm2TKZTolCgU2NJmXiiXGuwXKNdgssh8RUqRKqDQQhCABCEIARIUqQoRDOMqgyNzVhI1RJGp0DPJFfUqrnGRVrUkBV8rFrgZ5FFOFjtu7mQzXcwdm/m0d0+Lf4WW0lGqqas2vknSimgi64PL6rdSaM90B4v+U5/6ShbZ7MROSEjwkP8AEZy2Fu+ynIPvSfrI0/yjh81rKM5KkgermhdcLTFJLYVLnctYCrKnVXAc1ZQJcgRPgUyJQYyp0SzTGRJkS7hR4l3CzSHxHJUiVUGAgJEoQAIQhACJCnFNKCGc3KNIFJcokz7JsREiqr4nX7p165XGlgojxl/FV01ZLNWDspgY43lkkeWE2aS4XA94Ym8eBBU+adpyBBU4JY3JtPdut/b0JzY5RST9L+PkqJjmVW1WasJDdxVXWPsumjIVk4zQuMsmaEbFjrA9XlCe6s3SOWiond1QuCXyW0CXa28EVFF2kzrDRrRm57rXwtHErlC/if4fFefneE7SmmpKoCIPOGnva8E7CQ0OdxxZtPwS5uiUrPUd2NvsroGzMyvcFt7ljhq0/A+BC0MBXg3s63ids+sdBN3WPf2cgd/Zyg4WuPn3T0IPBe7wFZ3uMWzJsZXcFR4iuwKzyHROoSpgcnJYwEIQgBUIQgAKaU5NcUEM5vUOZSXuUaYpsRMkeY7U3hdT1ckWENaScRDMOFj2g9tjvZxx4rtw6NzNyL1lNUPpqmJji+8knZ3ImLXmxJOJ7iJCNcQDNCLEEW2u9W78NThc8EOBw422DrHgbgg521XKLZbIo42Zv7I3a59i4GxANwBmA4tvyyWGOlk5unwPlmXTb7kGY2cVUV7rKxqH98qo2i9egZzkQmNuUi6wtSootZGpjktDAbADwWdiK0sTVKWwMz23a6KswRCSoDTctZFFbt3h7WtwSPsDYnwyvwUOjooqqcmWLHUveGDtZuwYOz7XE6R0YuZLRtBtqbkLSU26ERLcTpXBgIjaZLCIEh3cLQHAgjI3vwVizYVMxpYImFpIJDx2lyC4g98nO73eqTNPuWTsxUlZHLDLLJHRmeOJz3vqcb31Du0kY0Q2cGuwtY1uKxubeK2m6m9c01aYHFvZWkDGsY3uBgZgxHFjabG3ebYn3SrrZ1IwNDWxsaG3IaGNAbfM2Fsrkq6hbbMeGgSZF0ixjXZrlGYU8PWeQ6JIa5dgoTH3KmhLGAhCEAKhIlQALnIuhXKUoAjyFQqx1w4dD8lJldZR36G6ut0KZRObkbZd0YdeTc8/FcJY8+Onxz6dFYPhF9B6KHPAOQ9Aqx0z9SJZDNVz7OJ+9FT1Mt3dVdbTjzKqo4QCupRlTEDbBCfIlTCGVUOoWpgQhC4LMsITkuUJuc+aEKmQtA0NO0ZKfFqhCySLku6S6EJEh0TtTaqchCWMBCEIAUIQhAAVylQhAFfP9VFmOSEJkRTITgo1RohC0x5EszG0/eVaChC1LgUjjK5CEKo0/9k="/>
          <p:cNvSpPr>
            <a:spLocks noChangeAspect="1" noChangeArrowheads="1"/>
          </p:cNvSpPr>
          <p:nvPr/>
        </p:nvSpPr>
        <p:spPr bwMode="auto">
          <a:xfrm>
            <a:off x="63500" y="-12700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data:image/jpeg;base64,/9j/4AAQSkZJRgABAQAAAQABAAD/2wCEAAkGBhQSERUUEhMUFBUUFRUVFxUVFRQUFRUVFBUWFBQUFxUXGyYeFxkjGRQVHy8gJCcpLCwsFR4xNTAqNSYrLCkBCQoKDgwOGg8PGiwkHSIpLCwsLCwsKSksLCwsLCkpLCksKSksLCwsLCkpLCwpKSwpLCwsLCwpLCwsKSwpKSksLP/AABEIAREAuQMBIgACEQEDEQH/xAAcAAABBQEBAQAAAAAAAAAAAAAEAQIDBQYHAAj/xABFEAABAwIEAwUECAQEAwkAAAABAAIRAyEEBRIxBkFREyJhcYEUMpGhByNCUrHB0fAVYoKSM3Ky8STC4RZDU2Nzg5Ois//EABoBAAIDAQEAAAAAAAAAAAAAAAECAAMEBQb/xAApEQACAgICAgEEAgIDAAAAAAAAAQIRAyESMQQTQSIjMlEFFBVhkaGx/9oADAMBAAIRAxEAPwDkjsVZB1KsqbspSHDrSsiQXEhATwxTNZCa9H22DhQjHJ4cowE+lvdGM0BxZPSoEp/ZlqMw7gpa4Coyy2WwRFhccRYJcTiHEIrBYAboyvgxCRbJJGPdq1K6whJCbVpAFGYICUQUMfg5QOJwYWjdSVTmTgh0Ndmbq0IKaWIqsZKiITWLVETWp5ansanPYrYUmK3aIETRwhKSjRkq+wmHEKzJNULFFM/ClDPoLS1qAVZiKSzJ7LbKUtSaEUcOSU/2IqxuhOyWmE9yhpvXi5RILYjnr1KnK8GonDMStpDJNkrMFZDVqMFWZqwEHXqgqpOmM+gI4ghE4auXEASSdgLk+QCHdSLiABJJAAG5JMAfFdbyXhcYBjW6R2pA7SpuSTu1pOzRtbfdHJJRQkU7Mth8oxQbPs9WP8hn4b/JV2Nx5EgggixBBBHgQup4Quf+qzfH2XtqUy4gdowSHDeBu0nmI+Cqhl3Q80c4fXkqzy6oFVQlbiNKvuxKo1vbiFn8yddQHNzsoX15S0wpogc1RHdEuC8ykE8UBsKyfJjWdAMAblXI4aZq0k380HlOLdTB0qQYyp2mspJz4ugKNkmZ8MGh3gZHzCgpvgIvMs6c9ukqsZVshbY8VoWviUK+pK9Uco6broDqOixweElWH8PCAw1eEV/EE+xKKOjhLLz6EIinVEIevVVzTK4tDgwKbRZC0rowMsqOOzQsiSIazrIXUn4iohdadRsqbC8sxXZ16TzfRVY6P8rgV2vFVy4d9zZBMT+q4O4rrGB4Uw73moH1Q1zA4t1w0lwuRHKXBZvKjVFmJ9hYzxramgV6cm0Eifkosc0kEPFjNyett1S0+HMLQq6nB7tJv3y0yb3G5Cuq+LbWGlphmh0GTINtJkXkb+iyWk9FslfZzStRLHljt2mDBBFuhG6Hq01NmON7SvUcDqBeYd1AsD6gT6rzKJK6O6RRrYH2aeQiX4chQuT7EpEYcl7WEoYmupoqwdk+FxxaUb/FYCCyzJKtd0UmF3jyUecZXVoODagIlVzjydgUq0FS+oJa0nyCiZPNdJ+izLGOo98XPULS4/6PKNck6YPUWKuglVAto4dVco2OuthxXwBVwsuaC9nXmFjmN7yRx2XRyaCmVE7tfFROKZqTKIHIRjSUypTIVxg2ApMZhegS+23RUlaAMCyTCvG4HuoXLMuM3WtwuBEbKqbd0i2KjRg8wwBCq3NhdDzPKZV1wP8ARQKv/E4ofV706RmH8w6pzLbWYN9zA97TjdLZTLvRzPJshr4p2mhSfUN7gd0QJu42HlMroDcnq4fB9nU11js12HFSWtkGxeGa9JO7ZiR0XUMVhadOm5rdmnSGNinT7zRTADGQIvsZVDn+DwzcO4ksbUYXPaaj3HUGENLC5ztRBmIB5bWVWapxLcXdJHPcLWEhjqb2ugw6q4Fzo+9LifiisDitDgByH/QfvwWdzKo+hUDexawzIc2XTffUTf1Vm1kaYMzBnnMwudJUr/ZcnynRpsZ9D9GpTp4ijWdTNZxmn2Ye1pOsy2CHae4bXN7Wshx9GLm2ZiKL3fddqpu+Bk9Pitlw3xFhsTSZSlpNFrR2b4DiWlzSQ3nOskEfJWpylrTDKtZoGwFV1RhBMwW1NQ5rowpx2yrInBtSRzCp9GeNMgUW259rRgWm/fss/j/o+xzJPsz3AGPqyyqfPTTcTHjC7rQyo2ArAACIdSA//NzANzsB+EE1cC9o7pa48u/VAn/K81G/JW38FWj5oq5RWZTFR1Ko2mTpDyxwYXXsHEQTY/AoUUiSB1IHxX0RnOUGtRccVRpv0hzoNZzgA0F0h3ZCoBY21AKl4Pz2hWHsLsPTFGq10NaADq0zvEl1idRJMgejxwzknJLS7A8kU0gn6P8AI2UqDe6Ji5U+f8H08RUaXNFjZWWCpjCuNIknTabXHI/AgqzFzIIKzKSY20VOE4ZZSb3BCNoVIsiX1t1TGr3jdFMDf7DsSG1abmuANivnXijBChiqjBtMjyK77TqX8CuRfStlWmsKoFjYrRCnpldtGL7RN7RC60upM0kNZpsbhHUqsAWKscHhC7daHE4FtWCp8Nl4AXNhLk+TOni8VOIDg8ti5VpTbARNHAEhafh3hMhzatcd0XbT+088iRybzvur7TMOSHB0A5Lwh2xDqhIAIlmkgxuCdQgiYsJ3uRstNnWZdmAwW2A8wSD67fFH4nEtpzsHPkugAX3klYHNs5dVdDfj4/v8EzK2GZtiqtQ6KAbJrBxc6dDGx3ZAu42mB0uRaRKH0dMqtY/F1HVqhLrt+raGuMhoAvuXGZ5qTKs9p0ab31ZGk6upJPdAA6zb1Vy3jTDijTqd7v6g1gbL+5Gq0xAjeeaHrc/iy2HkPH+Dr/3/AJMtxdwSa3+CGgtI7hmG2jcAkAwPgh8n4E0wazxYgBlwCemowT5ALa1nYXG02vIDhBIdJY5se8NQILfEShuGqGEP1uFaHkONMvcXOcI3gvJOlwIcINw4Kp4UndDeyLV3srK/AGGeS40i1xM6mPc2/UDYH0UtPLMXQH1eIFZg/wC7ryHQOQrMv8WlavF4oM5AuJAAnmeXwugMfUEHkm4xvQX5ORqpO1/vZUYfPTUdpLXUngSWujvdSwgkOaOoPMTEp+O4mFFgc5xkgEAbmeShGH1u5iJIjrG/76rPcWUGtqU3lvdiBP2jHTwsn2kZpNN6JuJeOPqDSDgamIBYxgjUxrhpfUfGwAJ9fJUnDDmYTE06pqio6nJNKm14cA9rmNOqo0N3O3gVBic1ZFg0GIsApuEqofXAIbE6ogQTtJ6lXR8icIuEen2D08vq/Rqc84qZXrh1IggNFNxHN0k8rWBA9Fb5fmelpBOxt5EA/jKwAw/Y1qtMWDapiOhJI+S1WAoGoD5N+c/ouVileZmycVwRa1OJ6Y3IUPtgeC4LP47h52q11osvwYFLSReFti3dAyY8agpRewrLyHBDcVcHNxVBwO8fPqoqWOFGZ2Cqcy+k0CW0wXclZy4sypWcZzPJHUajmO3aYQPYFarPsd2z3PIglUukJnKyHUMto6W3Vx2lOjGput1tZJ7jJiB5xHxQOWOiDb1VVmlWpoLX/Vt73fHf7u4DxBL28pib+c8+VrSO3llX0o2WU4+jqkuZEh0tl3ca6TDfvEACTYSeYC1FPienVYX0XAgEtMggtcIlpbNjcehBuuG8IYum15k6ddhJJ0skkNaegJPLmr1pqYOo91M6mVL1WEgBwbMODvsuA58x8mhk4vizmSSnbXZpc5zUvdZ7QejjE/HcEKnOYU6RHbPa3UYaS4XPSRv5/FRv4johmphedVw0uJHnAMes3WOx9J1er2jzJ28AOgHILVVmb5N3UcAZsWu6wQbj0PJA5HiOzx1Np5VKzf6azO0Yf9Y/pVfleHFTD1cK7ctL6foO+0eP2h5FVWS5+JfSxRLXtGkV2yHdzUWOMbOE2PPVB3T421YJLo3+UBj6eJou904mpIFu6C0geUx8FaZPl7MPJoy0EAG8ieToi7gJg/zDqVnMmYymHCm8vk3cXAlxAAJJHjK0mHrAAEn99VJztuiRWhvEeCNZgYC5hg7d7uvs4OuJMCd1JhhpoMaSXENDdRtMWlVuZ57TaTL2DzMn5LO5jx/TptIpNNR5PMFrB0vuf3dZVUZOTNEcU56ijoGU4bU6Osn0ET83NWd+mCjow1F7RtV0+hpu/MSvfRlia9V1atVdM/Vx4nQ+zfstDdPnrPRWH0qUteCHhVb/AKKgV6dqxcuP1z430cQbiiSrvAViwammCNis+5sPVx2wFNVZNF2J0jQ5bVOI+sd7xJaf6bA/CFuuGaJh/m0fAE/msJwWz6uT993pZq6lwngppPP/AJhHwa39VkxL7tjZdQoYKfeR1TBSLKxp5cF7Et0gLoWZEZLiTABtJxd0XE8VV0udHUruvFg1Uj5Lg+a0oe4DqUuT4Gj8ldUrElKl7K6m9lTpldo6Lg8YAhc1xYIKo62NLSh6uNLlg9iZ6p+Nb5FVWqim7npB+C9mPGFWq0MEhojzdG0+CXE0JQwy/wAE8ZxWzmT8Ft/T0LSzhxiVo8rxYO6zowcIyhULVd/YRV/jp/Bd4vGFpD2EhzSC0jkRzUGZYL2n/iKLRJZ9ZTG7XggHSOYkgjwd4FB+0SLo7hrF9liaZmA52g9O9LQT5Ej5oxzxT0CX8fk4sJy2kQbgi8QbLTOs2SdhP6K5r0BFwN+YmLBRmk0kNAB25C5N49JHzVsnyRz8b4OzF42l3C4+fqbNCz+Ip6RqdYunSOg5u/RddxOCpT3mNc2l73dHfqH7PkPzQ7KTIc59NsW7oaNJPJgHQfh5qh47Ojj81Q+D30X1IbimTZmJJHXS9gDfkxXn0gU9WBefuFjv/tp/5lmuH39lm1Rgs3FYdtQAWGulYwPJr/itnnuX9thK1KYL2wDBMEEFpIF4kCfCVZD8aMuank5fDo+en4eakoo0eSLxmX1KFRzKrHMe3drhfzHUHkRYp2CYKlVjCYBN+sC5A8bLLkyHS8XBHnvpGs4YwBbSbbcT56ifyAXTeDaTuwOoAd90RzAAE/EFYXLM1phhc4hoa4t8Bpi3hYhbbhXNGvY4Me14B+yQYJ3HyCTB+dmbynds0YahcRSDiiSbKvx9bSCZW9IwWZ7i2u1tMjwXDcybqqOI2krpXHGNPZkyuWiod1XllRdgx+x0R0qcuRmgIZm8qTtFX7kaX/HyRZ5xhbakFl9GVp81wvcVNkmHOorkeLk9iZ1I5WsJJ7EHbhFsykRsjMTSgWCe3HCIW/ijB7pvoyeYYTS6AhRSPRbAZd2jphGjI2gbBJwZvj56hGmYM0SNwlbSJ2BXQP8As+0i4TKeRtnZTgw/5KNdFnw9j/aqA1f4rRpeP5hs8+BF/ijqeG0Ocd9JP93T+4x6J/B+Rljq9Ro2Y1o8XF0j1AB+KOqYLsWTUu4mzZiXbgHp1PgPELdC+Ks4Gfj7G49FWaewJMC5i8k9Pmb8g1TUaD6hALWtAs0Sbf1ExJ6kfBSYfDOJ6uPedy7x5egsia1UUGOqVCAGtc4wNZhgl0DY/h1ITlNFTjsA6jmOWlxAJ9oaR0Zpi/qXLfsxIPu8xYn3QeXi70+KxOEy92JqUsXiRBFMdnTmRTa6XCeRfDhPLotZQZ99pNpDQCT5mPd9UY/LLckk1FL4Vf8AbOb/AEm5NXpvbiKjg+m8hggmWP0kkaTsHaSbWmfXAiqWvDh9kg/Ayu/cXZJ7XgXMY1xc0te0HeWHbx7pcuSuyaBtcfksnkxblZ0/BzwhCn2DZjUDqJpA6DUc2pUMWa1xB5/a0sbbxXQPogyVtCg98Garh70zobOkx5uPwWAweUntNTrnVqJN5M7rrGQZnTpsGogeamBGbyqXRocdWiIMKkzfEkiJRdfM6b9nKixT9TjBkBdBVRzn2c7+kXGloDZ3KxOGqly6Rn2SitU7wmFWYzhprG90bLDld2dHxWoTTAcuywFson+EBS5biAxsHdF+3N8FSoqjRkyz5OgnGslnoqvIacPKuagmn6KqywxUK4n8bL6mgt/Q0WebABhWLdjoJ81sM3rA0ysDU94+a7U2X+DjUk7N9w/UlslG4zHaSFV8PVQKYT80qgkJ09GKcfuNF9SxMtQlPHjXCjw9caB5Kvp1B2vqjZUoLZ1jIafZ4dtjL/rHR4+6P7QFBiMqNR+t4gN91o5efmrrLWjsKcjenT/0BTFvgB5la0tGN9mdGUuaIG/M85PIeKFzLIXVWdjFqpa13/pNIdV+IGn/ANwLUS1u5E9AZPyStwznGXd0baRvHieXkFGGLp2CMy4DlJHIQY/IJ7HWMDUQYOl4JB5zHNJmeT9u19Oo49k4R2bO6SLHvP8Ae3B90i28oXFMpYTCuNPTSbRYdMHSAY7odPMui5uSfFFXYWo8e9hlHGO2a3V1BcdQ82kTC5vmbPrXggA63yBtOoyrShj6vYVH4hz/AKsE03BrWGWND6l9RlrnPc0RaGN5rL4PMO0dJO5JPmTJVeV/A+OL20FezabwqHinMdMNB5LTY6sNK5zxPmAdUjwVKQ1tgY4krMPdqOA81t+EeIC9hNR8krmWIZaVJkmJLXiCRdPF8UK48mdUxmZgVY6onGOlnosya0uaZ6K/qVxo9FVdmiUONGKx+K01Ch/4io83P1hQSobO9iwRcEzoVKsXANbeUBjcsq0jqIt4KpyviE0yPDqt7gc0biqBt1Wxfw8PHucXaPMQ863TRhMbmhLYVIQZWtqZJc25pBkg6LnSy7Ozi8zFjWiry7Mi0QvYzNCSrUZGOiX+Bjoh7tCf2cLlyAqObd1MwGML67GiTre1ttzqcG/mj/4IOiv+B+HgcbTdH+GTU/tFvmQnhk5SSFfkYUnSOwMHJuwtBB2Fgpw3w+aC9qi13Hz/ABhT0qtwDAJ2aF1Tjk7Y5AD0VRis2qNxLKQY3S6SSTLtIEl8CzRvv0KuFksxpVGtq1ag0vqvbRHPs6RMTbrYH1VkEm9iydFxh88pVXmmyoC+JALSAQNyDAlZzinNKjqrKNOlUfD4e6m5lzpDxTId9kamudtsB96DczxbKdWkxgBGGYajrHUS5vZ0qQdtqe9wt4heyLDQH4iq+Q0El5Jgk3e8A8jJ0+DwOSLSjsitmR+kTMxhcDSwtOkKJq3LQQ4hjIBlwHM6f7Suc5ZmZYbrXcTl2MxD6rpj3WNP2WD3R57k+JKqv4EOi4+XOpStHWwZsWPHwfZBi8+lqr8FwucS7USYVt/Ax0Wo4eyohllZ4+TnOmVZ8mJwqPYJ/wBhaQw5AAmFzjCcM1e2c0NgNJv+C7zgqHdIKGweQt7QugXXScE1Rz1Np2cgxRdSeGumyLfnHd9FtONOHmkhwHgst/A/BcrLL1ycTrR8jFKK5dmWxLy5xKi0la05GOiT+BDoqPcjav5DGlQJnnDMiadlouDaPZU9LjJTq1KQlyrCOa6SbLd4/kycOLZ5ZRRYYtoDtt1BIT8ZUkqALmZPydBJQQnSFEAlhIQkstVwNQvVfYQGtk8gZJ/ALIwtNw5imtoPbra15fMEi40iDeJi+y0+Kl7FYY9mjxWbhginb+eO8Z2FNnM+JQftLmiTLXO2EyWj+Y83HmqzD59RNcUqZ7R4BL6hIsBuGjeTYTynmpfapcXuXQzZK0jXihbtlph83qt+1qHR1/nv80TVzBtVpZLWOdbS/vU3np1B8r+aoDmbI3WdzfNS6Q0jvSBNwSqoZnEbJFMKzzM6tF7KHYupGpUEGnRbV7V0OYSyoamkwHSJEg3IEXsM6xJpM9n1veSdby4iBJ1NptAAAF5MAclFwczE62NxNUPaZiWNFQHl341ciN+aE4kdOKrRtrj4AD8ld5mX7ar5Mb0BWSFwUSSFxbFJJCuMjr7hUUIvLKhD1bhlxmgrs1eEaSSjaQgwq7C1tMlS0MXLl2lNrscD4nHdWUJC3HEFHVRPksJC5vl/lYjQpKbKTSvaFiAO0pdRUhStTKTXQSIgpNJU6WyQBE0FPgp7SpBChCCElUd1xPIH5hTmFWZ7itFKekkj0gJorZfgX1orMqzcUaziAAXAtB8S4EfgtPVzprYGq/O43XJa+YajY80VSFaoNTQ52neASbC5jdbfW6NnsSdHUW4ltT3R5lEYXK2O1OdPd0hpEfaDth/T+K51lXFJYIcbbeMeJC2lDMmikxs6ZBe43Ja17HU6cjckUnYir/8AH94J8GLlOmtCTaao1eGc/DBlRzO2pAwHt7pa5riIcLxceSzVZ5c5zvvOLviZ/Nb7JyW0Gte0EuDnVGm8OqudUez01af6VmM+ynsalvcdJb4dWnxH4Qm8zFJLT0jC0UhamoqybpC5dCg8IjLmEvC8WhW2W5eQNZCuwwcpoKQS9hhD5TXOsg8irCkXOBtZVuEp6axXVyvcaD8mixLZpEeC5/XbDiPFdDsWx4LGZrhtNQ+Kp82P0pkZVykRHZpNC5Qooek7RS9kJ3XnYUdVZxZAQY9pdCIDwkGWt3G6e3CI8SDdSkpuC97KnezFBQZBS4Km4qy81aBNKS9knSPtNF3DzgSrrsF6nQdqBG4IITRTT6GTado46cbf3RPktr9HtTv63CAAQD947EDrvfzA3ITuIeDq9Kq7TgmkuJIcNbxfmGl5aPIiPBXvB3CVcPD8QCBbuzvGzbWa3wHUgaZM9iGFabLnI9m3CFF1UktayoCCKgYH3IkF1MwHxI36KnyqgzD4jVi6+stdMBru86Q4PcXeLWnza37rQOg8QYEmtqkDU1p9QIP4KhzTIGVGxUv0I3Hkfy2WVZJYpNJasqtmhpca0KYbqhrXGAS9sknoOZ8Ar+rhqeLoDcB4DmOiC0xYx8iFwyvkVTD1GvcRUosPdAFmyftCd/l+C6JwvxZoiSXNcbtm7T94fotqnDJGgWQYjJqrHFpFxb/r5Id+DeN2ldILqdcAtI1RYnn4FUebVjS9+nHiLj4rnZPFhH5DxM3lLW9p9ZsOq2JzWgGxIWHxdYOMiygZTBVWPL69JWBOjaPxzHWaRCBxOPpUrmJWauLApH0id7q7+1/oll9S4rYXQNlX53jA8ghV4w3gEw0rqvJ5Epx4tAGmom9opDRSdksfEA84+2yZ7b4KHQlAT2yBDccvHGFQNZdOIhC2Ql9sK8cW5RjySypsgvtJ6pzcU7qisHk1aqJp0nOH3ohv9xgKXGcP16Yl9IjyLXf6SUyhPsNMJdmxFJjiXGQ4Egz3hvv4QfVUQ4tc0nS58k7Tt6/orPBDVTezn74B6izh8CPgsbmVRtOoZe0QYMGSCTYW5rq4ZOUUwvo1+MzepUDHPJDtJB8YcYPwIQT65O5KZQxHaUmnS4Q5zZd9qA06h/Lcx5FeBXP8pNZHYojY+PzQlHKSKoOHIa5xgNPul3ITyk29UYSIXqToII5XHn1VMJOLtMJr+Gn1AAapgjcH5q2zfN6TmtAcHOPdgEOkHy8R+KzdPOG13w2m63v64Pe8BtHMFOynCUm1XOe5oeSTuJl1+6JE2Py5LRk8vlHjBd/s1wx1tlNm1MCo7QIbO0zBiSPJCseRsn46n9dVsPfIBG5A6pkLHFSrZnyUpaELz1Xu3PVJpUZampiD/aD1Te28UgASaFNgPOqnqvdsU40wmaEKYR3tI53XhVBQgddePgmsgR7Y0EXudk/tvFCEdRPSycHH/dSyBJqeK03CeTNrHW+CJIY07PLY1Ejm1uptupWRXSuHsZh20KVB7maw1rw3UBUBdLtTYOoG5uPFW4VyY0FvZJi3ez1WVXOcGFwp1JcdAa6Q15Gw0v035AlE51lD6tSlWYA80g9ppkgam1Cw6mk2DwWDfcSOaEzLM2U3tZVPaU3h+lzjcOaJNN8Wd3ZIP8p5iTSYjjIYUasO09m33qJJI0n/AMIu9w9G+74BWRyqH25/Jqav6kH5llveDmUavaC57haC0+8C8nSbTEEnldYPiDJQageynPaAOkNu7kPW0ei6RjuNWeynEDvN0B7QN3agCwDxJIHqgcHmtGvQpBzQ2oGy6m1xA1E6naCbPEkn1WuFR+lPspa5bABlLmZcJbDmuDyBeG3F/IO+SzjneS32Y5k0YWo0ADuxB8xLSD1EgXO65zVY5pLSNrfvwWby6U1+6K3HVkpqDqF5rgTZwlCFpi0BepsIvZY7Qpo8KxzKBqMdEGXENaYaTD9YJE7hwv8AmtLldQBjdZgEXNpM+9c2A6nnEDZUXDr/APhnSARqP/Lbxuh86zws7gdD3CLD3R+XS0Khz4S0joQ3BWVuJe3WdO2o/jsoyboIDqb9UvaHlCuUtGCVNsLNQBIXyhC9NNTkm5ACzHNIXNQsFeaULIFL0+KFLkmso2QYakWP5JwaTbnvul9nv1PSZF040otI8/mOqlAELrc/CLrwPnPjz9V7senny/fNK2gevzt4ckKIeE7eHr+Krc3qCS4d2oGhzaojUHUwGtIdvbSLTH4q00R6+P5EXQuPwXagtI/W/j05eqaOmWQlxZaY3Ova8KwzpeWsqSN2VIBkepPmDCy9V2If3XOpt5a9VhNtQphuomNgbL1bLsSG/Vin4DURb4IF3D+NMy9gtycN+Xpt8Vt+3N3Kg82ujS5lnLRTo4WnfTotudNMAMmOroP9JQGeZm14GsvAYAzUw06mw94d8GPHxUWRcPPonW46qh+1q90RyO88pVi/KKbiXOpguJkuN5Pn5LPlcZTv9DRy8VRX5dxJTGkDEVHxsHwAOUgBxv4yrypV1GTM269OfNCNyWm0Wpgf5Y81OyiQdiPXraN9tlVKMW7QssnJUJCaWm20c5TuyNp2tBtsnFhFzJ/f4JKKh7s0qspmnS0CXTJJgbXsL7KChRIklxe43JJ/AclN2fgeu+6QUD/Nfysgorsd5JVxEqCNoUbjG9hPgkr4NzhGrSfSxEHrshzltSZ7SfMDxgGCrEkIFHrYpCPko6dBzbFw84P6qIYerqPfZpG40mfjKHEhLUaeRi/7svOJ5b+O3yUnZT+/Tl+CY+mREaSJvvO3I35xuokETV6fmm6j4J7aAjmPz35xspdP85+A/RSgHqLxebXNvDlfzT2Bs7u/22TmVN5i68Kg5xdEglN7S4hrrjz5qYi3vdPFMbUA5A+iR1Tpz9FCCvZ6nb9/ipNM+PifwUfbW2slZXHRCyCtp7iecpwpX3Py/D4Jvaj7qQVTMx/sjZBzhBEnewS6OtvWTf8AFebiOqY+uPFTRBxZcQ6N/H80ookc59LJpxA35+G6Q4iDcG6lgJDhJ3i2yR1M2vb9PRMfXHTbkvdqI2KlohJ2H6/vommnAmT6fBI7ExylNdiOUH0FlAjnUhBvfxHx2TRTPKPmF51W0Qd0prDe6hBGt8T8fDkkceXPzvsnisP2FG4iUbII1kzaPPw/2S6IPn57/wCy8alp29Ejnjr+CBBS3pI67/voo+yHU/v1TgPjz6JYb1HyRogMeacF5eVfyAJHP0UdP3kq8iQkCgC8vIkJmfqmOXl5EgwpRsV5eSEPU+fkpn/kkXlCETE568vIfBBXKarsvLydEZAEh/NKvIEHVE0fmvLyARWbHzUI94JF5OQfV2KFXl5EiP/Z"/>
          <p:cNvSpPr>
            <a:spLocks noChangeAspect="1" noChangeArrowheads="1"/>
          </p:cNvSpPr>
          <p:nvPr/>
        </p:nvSpPr>
        <p:spPr bwMode="auto">
          <a:xfrm>
            <a:off x="63500" y="-1255713"/>
            <a:ext cx="1762125" cy="2600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data:image/jpeg;base64,/9j/4AAQSkZJRgABAQAAAQABAAD/2wCEAAkGBhQSERUUEhMUFBUUFRUVFxUVFRQUFRUVFBUWFBQUFxUXGyYeFxkjGRQVHy8gJCcpLCwsFR4xNTAqNSYrLCkBCQoKDgwOGg8PGiwkHSIpLCwsLCwsKSksLCwsLCkpLCksKSksLCwsLCkpLCwpKSwpLCwsLCwpLCwsKSwpKSksLP/AABEIAREAuQMBIgACEQEDEQH/xAAcAAABBQEBAQAAAAAAAAAAAAAEAQIDBQYHAAj/xABFEAABAwIEAwUECAQEAwkAAAABAAIRAyEEBRIxBkFREyJhcYEUMpGhByNCUrHB0fAVYoKSM3Ky8STC4RZDU2Nzg5Ois//EABoBAAIDAQEAAAAAAAAAAAAAAAECAAMEBQb/xAApEQACAgICAgEEAgIDAAAAAAAAAQIRAyESMQQTQSIjMlEFFBVhkaGx/9oADAMBAAIRAxEAPwDkjsVZB1KsqbspSHDrSsiQXEhATwxTNZCa9H22DhQjHJ4cowE+lvdGM0BxZPSoEp/ZlqMw7gpa4Coyy2WwRFhccRYJcTiHEIrBYAboyvgxCRbJJGPdq1K6whJCbVpAFGYICUQUMfg5QOJwYWjdSVTmTgh0Ndmbq0IKaWIqsZKiITWLVETWp5ansanPYrYUmK3aIETRwhKSjRkq+wmHEKzJNULFFM/ClDPoLS1qAVZiKSzJ7LbKUtSaEUcOSU/2IqxuhOyWmE9yhpvXi5RILYjnr1KnK8GonDMStpDJNkrMFZDVqMFWZqwEHXqgqpOmM+gI4ghE4auXEASSdgLk+QCHdSLiABJJAAG5JMAfFdbyXhcYBjW6R2pA7SpuSTu1pOzRtbfdHJJRQkU7Mth8oxQbPs9WP8hn4b/JV2Nx5EgggixBBBHgQup4Quf+qzfH2XtqUy4gdowSHDeBu0nmI+Cqhl3Q80c4fXkqzy6oFVQlbiNKvuxKo1vbiFn8yddQHNzsoX15S0wpogc1RHdEuC8ykE8UBsKyfJjWdAMAblXI4aZq0k380HlOLdTB0qQYyp2mspJz4ugKNkmZ8MGh3gZHzCgpvgIvMs6c9ukqsZVshbY8VoWviUK+pK9Uco6broDqOixweElWH8PCAw1eEV/EE+xKKOjhLLz6EIinVEIevVVzTK4tDgwKbRZC0rowMsqOOzQsiSIazrIXUn4iohdadRsqbC8sxXZ16TzfRVY6P8rgV2vFVy4d9zZBMT+q4O4rrGB4Uw73moH1Q1zA4t1w0lwuRHKXBZvKjVFmJ9hYzxramgV6cm0Eifkosc0kEPFjNyett1S0+HMLQq6nB7tJv3y0yb3G5Cuq+LbWGlphmh0GTINtJkXkb+iyWk9FslfZzStRLHljt2mDBBFuhG6Hq01NmON7SvUcDqBeYd1AsD6gT6rzKJK6O6RRrYH2aeQiX4chQuT7EpEYcl7WEoYmupoqwdk+FxxaUb/FYCCyzJKtd0UmF3jyUecZXVoODagIlVzjydgUq0FS+oJa0nyCiZPNdJ+izLGOo98XPULS4/6PKNck6YPUWKuglVAto4dVco2OuthxXwBVwsuaC9nXmFjmN7yRx2XRyaCmVE7tfFROKZqTKIHIRjSUypTIVxg2ApMZhegS+23RUlaAMCyTCvG4HuoXLMuM3WtwuBEbKqbd0i2KjRg8wwBCq3NhdDzPKZV1wP8ARQKv/E4ofV706RmH8w6pzLbWYN9zA97TjdLZTLvRzPJshr4p2mhSfUN7gd0QJu42HlMroDcnq4fB9nU11js12HFSWtkGxeGa9JO7ZiR0XUMVhadOm5rdmnSGNinT7zRTADGQIvsZVDn+DwzcO4ksbUYXPaaj3HUGENLC5ztRBmIB5bWVWapxLcXdJHPcLWEhjqb2ugw6q4Fzo+9LifiisDitDgByH/QfvwWdzKo+hUDexawzIc2XTffUTf1Vm1kaYMzBnnMwudJUr/ZcnynRpsZ9D9GpTp4ijWdTNZxmn2Ye1pOsy2CHae4bXN7Wshx9GLm2ZiKL3fddqpu+Bk9Pitlw3xFhsTSZSlpNFrR2b4DiWlzSQ3nOskEfJWpylrTDKtZoGwFV1RhBMwW1NQ5rowpx2yrInBtSRzCp9GeNMgUW259rRgWm/fss/j/o+xzJPsz3AGPqyyqfPTTcTHjC7rQyo2ArAACIdSA//NzANzsB+EE1cC9o7pa48u/VAn/K81G/JW38FWj5oq5RWZTFR1Ko2mTpDyxwYXXsHEQTY/AoUUiSB1IHxX0RnOUGtRccVRpv0hzoNZzgA0F0h3ZCoBY21AKl4Pz2hWHsLsPTFGq10NaADq0zvEl1idRJMgejxwzknJLS7A8kU0gn6P8AI2UqDe6Ji5U+f8H08RUaXNFjZWWCpjCuNIknTabXHI/AgqzFzIIKzKSY20VOE4ZZSb3BCNoVIsiX1t1TGr3jdFMDf7DsSG1abmuANivnXijBChiqjBtMjyK77TqX8CuRfStlWmsKoFjYrRCnpldtGL7RN7RC60upM0kNZpsbhHUqsAWKscHhC7daHE4FtWCp8Nl4AXNhLk+TOni8VOIDg8ti5VpTbARNHAEhafh3hMhzatcd0XbT+088iRybzvur7TMOSHB0A5Lwh2xDqhIAIlmkgxuCdQgiYsJ3uRstNnWZdmAwW2A8wSD67fFH4nEtpzsHPkugAX3klYHNs5dVdDfj4/v8EzK2GZtiqtQ6KAbJrBxc6dDGx3ZAu42mB0uRaRKH0dMqtY/F1HVqhLrt+raGuMhoAvuXGZ5qTKs9p0ab31ZGk6upJPdAA6zb1Vy3jTDijTqd7v6g1gbL+5Gq0xAjeeaHrc/iy2HkPH+Dr/3/AJMtxdwSa3+CGgtI7hmG2jcAkAwPgh8n4E0wazxYgBlwCemowT5ALa1nYXG02vIDhBIdJY5se8NQILfEShuGqGEP1uFaHkONMvcXOcI3gvJOlwIcINw4Kp4UndDeyLV3srK/AGGeS40i1xM6mPc2/UDYH0UtPLMXQH1eIFZg/wC7ryHQOQrMv8WlavF4oM5AuJAAnmeXwugMfUEHkm4xvQX5ORqpO1/vZUYfPTUdpLXUngSWujvdSwgkOaOoPMTEp+O4mFFgc5xkgEAbmeShGH1u5iJIjrG/76rPcWUGtqU3lvdiBP2jHTwsn2kZpNN6JuJeOPqDSDgamIBYxgjUxrhpfUfGwAJ9fJUnDDmYTE06pqio6nJNKm14cA9rmNOqo0N3O3gVBic1ZFg0GIsApuEqofXAIbE6ogQTtJ6lXR8icIuEen2D08vq/Rqc84qZXrh1IggNFNxHN0k8rWBA9Fb5fmelpBOxt5EA/jKwAw/Y1qtMWDapiOhJI+S1WAoGoD5N+c/ouVileZmycVwRa1OJ6Y3IUPtgeC4LP47h52q11osvwYFLSReFti3dAyY8agpRewrLyHBDcVcHNxVBwO8fPqoqWOFGZ2Cqcy+k0CW0wXclZy4sypWcZzPJHUajmO3aYQPYFarPsd2z3PIglUukJnKyHUMto6W3Vx2lOjGput1tZJ7jJiB5xHxQOWOiDb1VVmlWpoLX/Vt73fHf7u4DxBL28pib+c8+VrSO3llX0o2WU4+jqkuZEh0tl3ca6TDfvEACTYSeYC1FPienVYX0XAgEtMggtcIlpbNjcehBuuG8IYum15k6ddhJJ0skkNaegJPLmr1pqYOo91M6mVL1WEgBwbMODvsuA58x8mhk4vizmSSnbXZpc5zUvdZ7QejjE/HcEKnOYU6RHbPa3UYaS4XPSRv5/FRv4johmphedVw0uJHnAMes3WOx9J1er2jzJ28AOgHILVVmb5N3UcAZsWu6wQbj0PJA5HiOzx1Np5VKzf6azO0Yf9Y/pVfleHFTD1cK7ctL6foO+0eP2h5FVWS5+JfSxRLXtGkV2yHdzUWOMbOE2PPVB3T421YJLo3+UBj6eJou904mpIFu6C0geUx8FaZPl7MPJoy0EAG8ieToi7gJg/zDqVnMmYymHCm8vk3cXAlxAAJJHjK0mHrAAEn99VJztuiRWhvEeCNZgYC5hg7d7uvs4OuJMCd1JhhpoMaSXENDdRtMWlVuZ57TaTL2DzMn5LO5jx/TptIpNNR5PMFrB0vuf3dZVUZOTNEcU56ijoGU4bU6Osn0ET83NWd+mCjow1F7RtV0+hpu/MSvfRlia9V1atVdM/Vx4nQ+zfstDdPnrPRWH0qUteCHhVb/AKKgV6dqxcuP1z430cQbiiSrvAViwammCNis+5sPVx2wFNVZNF2J0jQ5bVOI+sd7xJaf6bA/CFuuGaJh/m0fAE/msJwWz6uT993pZq6lwngppPP/AJhHwa39VkxL7tjZdQoYKfeR1TBSLKxp5cF7Et0gLoWZEZLiTABtJxd0XE8VV0udHUruvFg1Uj5Lg+a0oe4DqUuT4Gj8ldUrElKl7K6m9lTpldo6Lg8YAhc1xYIKo62NLSh6uNLlg9iZ6p+Nb5FVWqim7npB+C9mPGFWq0MEhojzdG0+CXE0JQwy/wAE8ZxWzmT8Ft/T0LSzhxiVo8rxYO6zowcIyhULVd/YRV/jp/Bd4vGFpD2EhzSC0jkRzUGZYL2n/iKLRJZ9ZTG7XggHSOYkgjwd4FB+0SLo7hrF9liaZmA52g9O9LQT5Ej5oxzxT0CX8fk4sJy2kQbgi8QbLTOs2SdhP6K5r0BFwN+YmLBRmk0kNAB25C5N49JHzVsnyRz8b4OzF42l3C4+fqbNCz+Ip6RqdYunSOg5u/RddxOCpT3mNc2l73dHfqH7PkPzQ7KTIc59NsW7oaNJPJgHQfh5qh47Ojj81Q+D30X1IbimTZmJJHXS9gDfkxXn0gU9WBefuFjv/tp/5lmuH39lm1Rgs3FYdtQAWGulYwPJr/itnnuX9thK1KYL2wDBMEEFpIF4kCfCVZD8aMuank5fDo+en4eakoo0eSLxmX1KFRzKrHMe3drhfzHUHkRYp2CYKlVjCYBN+sC5A8bLLkyHS8XBHnvpGs4YwBbSbbcT56ifyAXTeDaTuwOoAd90RzAAE/EFYXLM1phhc4hoa4t8Bpi3hYhbbhXNGvY4Me14B+yQYJ3HyCTB+dmbynds0YahcRSDiiSbKvx9bSCZW9IwWZ7i2u1tMjwXDcybqqOI2krpXHGNPZkyuWiod1XllRdgx+x0R0qcuRmgIZm8qTtFX7kaX/HyRZ5xhbakFl9GVp81wvcVNkmHOorkeLk9iZ1I5WsJJ7EHbhFsykRsjMTSgWCe3HCIW/ijB7pvoyeYYTS6AhRSPRbAZd2jphGjI2gbBJwZvj56hGmYM0SNwlbSJ2BXQP8As+0i4TKeRtnZTgw/5KNdFnw9j/aqA1f4rRpeP5hs8+BF/ijqeG0Ocd9JP93T+4x6J/B+Rljq9Ro2Y1o8XF0j1AB+KOqYLsWTUu4mzZiXbgHp1PgPELdC+Ks4Gfj7G49FWaewJMC5i8k9Pmb8g1TUaD6hALWtAs0Sbf1ExJ6kfBSYfDOJ6uPedy7x5egsia1UUGOqVCAGtc4wNZhgl0DY/h1ITlNFTjsA6jmOWlxAJ9oaR0Zpi/qXLfsxIPu8xYn3QeXi70+KxOEy92JqUsXiRBFMdnTmRTa6XCeRfDhPLotZQZ99pNpDQCT5mPd9UY/LLckk1FL4Vf8AbOb/AEm5NXpvbiKjg+m8hggmWP0kkaTsHaSbWmfXAiqWvDh9kg/Ayu/cXZJ7XgXMY1xc0te0HeWHbx7pcuSuyaBtcfksnkxblZ0/BzwhCn2DZjUDqJpA6DUc2pUMWa1xB5/a0sbbxXQPogyVtCg98Garh70zobOkx5uPwWAweUntNTrnVqJN5M7rrGQZnTpsGogeamBGbyqXRocdWiIMKkzfEkiJRdfM6b9nKixT9TjBkBdBVRzn2c7+kXGloDZ3KxOGqly6Rn2SitU7wmFWYzhprG90bLDld2dHxWoTTAcuywFson+EBS5biAxsHdF+3N8FSoqjRkyz5OgnGslnoqvIacPKuagmn6KqywxUK4n8bL6mgt/Q0WebABhWLdjoJ81sM3rA0ysDU94+a7U2X+DjUk7N9w/UlslG4zHaSFV8PVQKYT80qgkJ09GKcfuNF9SxMtQlPHjXCjw9caB5Kvp1B2vqjZUoLZ1jIafZ4dtjL/rHR4+6P7QFBiMqNR+t4gN91o5efmrrLWjsKcjenT/0BTFvgB5la0tGN9mdGUuaIG/M85PIeKFzLIXVWdjFqpa13/pNIdV+IGn/ANwLUS1u5E9AZPyStwznGXd0baRvHieXkFGGLp2CMy4DlJHIQY/IJ7HWMDUQYOl4JB5zHNJmeT9u19Oo49k4R2bO6SLHvP8Ae3B90i28oXFMpYTCuNPTSbRYdMHSAY7odPMui5uSfFFXYWo8e9hlHGO2a3V1BcdQ82kTC5vmbPrXggA63yBtOoyrShj6vYVH4hz/AKsE03BrWGWND6l9RlrnPc0RaGN5rL4PMO0dJO5JPmTJVeV/A+OL20FezabwqHinMdMNB5LTY6sNK5zxPmAdUjwVKQ1tgY4krMPdqOA81t+EeIC9hNR8krmWIZaVJkmJLXiCRdPF8UK48mdUxmZgVY6onGOlnosya0uaZ6K/qVxo9FVdmiUONGKx+K01Ch/4io83P1hQSobO9iwRcEzoVKsXANbeUBjcsq0jqIt4KpyviE0yPDqt7gc0biqBt1Wxfw8PHucXaPMQ863TRhMbmhLYVIQZWtqZJc25pBkg6LnSy7Ozi8zFjWiry7Mi0QvYzNCSrUZGOiX+Bjoh7tCf2cLlyAqObd1MwGML67GiTre1ttzqcG/mj/4IOiv+B+HgcbTdH+GTU/tFvmQnhk5SSFfkYUnSOwMHJuwtBB2Fgpw3w+aC9qi13Hz/ABhT0qtwDAJ2aF1Tjk7Y5AD0VRis2qNxLKQY3S6SSTLtIEl8CzRvv0KuFksxpVGtq1ag0vqvbRHPs6RMTbrYH1VkEm9iydFxh88pVXmmyoC+JALSAQNyDAlZzinNKjqrKNOlUfD4e6m5lzpDxTId9kamudtsB96DczxbKdWkxgBGGYajrHUS5vZ0qQdtqe9wt4heyLDQH4iq+Q0El5Jgk3e8A8jJ0+DwOSLSjsitmR+kTMxhcDSwtOkKJq3LQQ4hjIBlwHM6f7Suc5ZmZYbrXcTl2MxD6rpj3WNP2WD3R57k+JKqv4EOi4+XOpStHWwZsWPHwfZBi8+lqr8FwucS7USYVt/Ax0Wo4eyohllZ4+TnOmVZ8mJwqPYJ/wBhaQw5AAmFzjCcM1e2c0NgNJv+C7zgqHdIKGweQt7QugXXScE1Rz1Np2cgxRdSeGumyLfnHd9FtONOHmkhwHgst/A/BcrLL1ycTrR8jFKK5dmWxLy5xKi0la05GOiT+BDoqPcjav5DGlQJnnDMiadlouDaPZU9LjJTq1KQlyrCOa6SbLd4/kycOLZ5ZRRYYtoDtt1BIT8ZUkqALmZPydBJQQnSFEAlhIQkstVwNQvVfYQGtk8gZJ/ALIwtNw5imtoPbra15fMEi40iDeJi+y0+Kl7FYY9mjxWbhginb+eO8Z2FNnM+JQftLmiTLXO2EyWj+Y83HmqzD59RNcUqZ7R4BL6hIsBuGjeTYTynmpfapcXuXQzZK0jXihbtlph83qt+1qHR1/nv80TVzBtVpZLWOdbS/vU3np1B8r+aoDmbI3WdzfNS6Q0jvSBNwSqoZnEbJFMKzzM6tF7KHYupGpUEGnRbV7V0OYSyoamkwHSJEg3IEXsM6xJpM9n1veSdby4iBJ1NptAAAF5MAclFwczE62NxNUPaZiWNFQHl341ciN+aE4kdOKrRtrj4AD8ld5mX7ar5Mb0BWSFwUSSFxbFJJCuMjr7hUUIvLKhD1bhlxmgrs1eEaSSjaQgwq7C1tMlS0MXLl2lNrscD4nHdWUJC3HEFHVRPksJC5vl/lYjQpKbKTSvaFiAO0pdRUhStTKTXQSIgpNJU6WyQBE0FPgp7SpBChCCElUd1xPIH5hTmFWZ7itFKekkj0gJorZfgX1orMqzcUaziAAXAtB8S4EfgtPVzprYGq/O43XJa+YajY80VSFaoNTQ52neASbC5jdbfW6NnsSdHUW4ltT3R5lEYXK2O1OdPd0hpEfaDth/T+K51lXFJYIcbbeMeJC2lDMmikxs6ZBe43Ja17HU6cjckUnYir/8AH94J8GLlOmtCTaao1eGc/DBlRzO2pAwHt7pa5riIcLxceSzVZ5c5zvvOLviZ/Nb7JyW0Gte0EuDnVGm8OqudUez01af6VmM+ynsalvcdJb4dWnxH4Qm8zFJLT0jC0UhamoqybpC5dCg8IjLmEvC8WhW2W5eQNZCuwwcpoKQS9hhD5TXOsg8irCkXOBtZVuEp6axXVyvcaD8mixLZpEeC5/XbDiPFdDsWx4LGZrhtNQ+Kp82P0pkZVykRHZpNC5Qooek7RS9kJ3XnYUdVZxZAQY9pdCIDwkGWt3G6e3CI8SDdSkpuC97KnezFBQZBS4Km4qy81aBNKS9knSPtNF3DzgSrrsF6nQdqBG4IITRTT6GTado46cbf3RPktr9HtTv63CAAQD947EDrvfzA3ITuIeDq9Kq7TgmkuJIcNbxfmGl5aPIiPBXvB3CVcPD8QCBbuzvGzbWa3wHUgaZM9iGFabLnI9m3CFF1UktayoCCKgYH3IkF1MwHxI36KnyqgzD4jVi6+stdMBru86Q4PcXeLWnza37rQOg8QYEmtqkDU1p9QIP4KhzTIGVGxUv0I3Hkfy2WVZJYpNJasqtmhpca0KYbqhrXGAS9sknoOZ8Ar+rhqeLoDcB4DmOiC0xYx8iFwyvkVTD1GvcRUosPdAFmyftCd/l+C6JwvxZoiSXNcbtm7T94fotqnDJGgWQYjJqrHFpFxb/r5Id+DeN2ldILqdcAtI1RYnn4FUebVjS9+nHiLj4rnZPFhH5DxM3lLW9p9ZsOq2JzWgGxIWHxdYOMiygZTBVWPL69JWBOjaPxzHWaRCBxOPpUrmJWauLApH0id7q7+1/oll9S4rYXQNlX53jA8ghV4w3gEw0rqvJ5Epx4tAGmom9opDRSdksfEA84+2yZ7b4KHQlAT2yBDccvHGFQNZdOIhC2Ql9sK8cW5RjySypsgvtJ6pzcU7qisHk1aqJp0nOH3ohv9xgKXGcP16Yl9IjyLXf6SUyhPsNMJdmxFJjiXGQ4Egz3hvv4QfVUQ4tc0nS58k7Tt6/orPBDVTezn74B6izh8CPgsbmVRtOoZe0QYMGSCTYW5rq4ZOUUwvo1+MzepUDHPJDtJB8YcYPwIQT65O5KZQxHaUmnS4Q5zZd9qA06h/Lcx5FeBXP8pNZHYojY+PzQlHKSKoOHIa5xgNPul3ITyk29UYSIXqToII5XHn1VMJOLtMJr+Gn1AAapgjcH5q2zfN6TmtAcHOPdgEOkHy8R+KzdPOG13w2m63v64Pe8BtHMFOynCUm1XOe5oeSTuJl1+6JE2Py5LRk8vlHjBd/s1wx1tlNm1MCo7QIbO0zBiSPJCseRsn46n9dVsPfIBG5A6pkLHFSrZnyUpaELz1Xu3PVJpUZampiD/aD1Te28UgASaFNgPOqnqvdsU40wmaEKYR3tI53XhVBQgddePgmsgR7Y0EXudk/tvFCEdRPSycHH/dSyBJqeK03CeTNrHW+CJIY07PLY1Ejm1uptupWRXSuHsZh20KVB7maw1rw3UBUBdLtTYOoG5uPFW4VyY0FvZJi3ez1WVXOcGFwp1JcdAa6Q15Gw0v035AlE51lD6tSlWYA80g9ppkgam1Cw6mk2DwWDfcSOaEzLM2U3tZVPaU3h+lzjcOaJNN8Wd3ZIP8p5iTSYjjIYUasO09m33qJJI0n/AMIu9w9G+74BWRyqH25/Jqav6kH5llveDmUavaC57haC0+8C8nSbTEEnldYPiDJQageynPaAOkNu7kPW0ei6RjuNWeynEDvN0B7QN3agCwDxJIHqgcHmtGvQpBzQ2oGy6m1xA1E6naCbPEkn1WuFR+lPspa5bABlLmZcJbDmuDyBeG3F/IO+SzjneS32Y5k0YWo0ADuxB8xLSD1EgXO65zVY5pLSNrfvwWby6U1+6K3HVkpqDqF5rgTZwlCFpi0BepsIvZY7Qpo8KxzKBqMdEGXENaYaTD9YJE7hwv8AmtLldQBjdZgEXNpM+9c2A6nnEDZUXDr/APhnSARqP/Lbxuh86zws7gdD3CLD3R+XS0Khz4S0joQ3BWVuJe3WdO2o/jsoyboIDqb9UvaHlCuUtGCVNsLNQBIXyhC9NNTkm5ACzHNIXNQsFeaULIFL0+KFLkmso2QYakWP5JwaTbnvul9nv1PSZF040otI8/mOqlAELrc/CLrwPnPjz9V7senny/fNK2gevzt4ckKIeE7eHr+Krc3qCS4d2oGhzaojUHUwGtIdvbSLTH4q00R6+P5EXQuPwXagtI/W/j05eqaOmWQlxZaY3Ova8KwzpeWsqSN2VIBkepPmDCy9V2If3XOpt5a9VhNtQphuomNgbL1bLsSG/Vin4DURb4IF3D+NMy9gtycN+Xpt8Vt+3N3Kg82ujS5lnLRTo4WnfTotudNMAMmOroP9JQGeZm14GsvAYAzUw06mw94d8GPHxUWRcPPonW46qh+1q90RyO88pVi/KKbiXOpguJkuN5Pn5LPlcZTv9DRy8VRX5dxJTGkDEVHxsHwAOUgBxv4yrypV1GTM269OfNCNyWm0Wpgf5Y81OyiQdiPXraN9tlVKMW7QssnJUJCaWm20c5TuyNp2tBtsnFhFzJ/f4JKKh7s0qspmnS0CXTJJgbXsL7KChRIklxe43JJ/AclN2fgeu+6QUD/Nfysgorsd5JVxEqCNoUbjG9hPgkr4NzhGrSfSxEHrshzltSZ7SfMDxgGCrEkIFHrYpCPko6dBzbFw84P6qIYerqPfZpG40mfjKHEhLUaeRi/7svOJ5b+O3yUnZT+/Tl+CY+mREaSJvvO3I35xuokETV6fmm6j4J7aAjmPz35xspdP85+A/RSgHqLxebXNvDlfzT2Bs7u/22TmVN5i68Kg5xdEglN7S4hrrjz5qYi3vdPFMbUA5A+iR1Tpz9FCCvZ6nb9/ipNM+PifwUfbW2slZXHRCyCtp7iecpwpX3Py/D4Jvaj7qQVTMx/sjZBzhBEnewS6OtvWTf8AFebiOqY+uPFTRBxZcQ6N/H80ookc59LJpxA35+G6Q4iDcG6lgJDhJ3i2yR1M2vb9PRMfXHTbkvdqI2KlohJ2H6/vommnAmT6fBI7ExylNdiOUH0FlAjnUhBvfxHx2TRTPKPmF51W0Qd0prDe6hBGt8T8fDkkceXPzvsnisP2FG4iUbII1kzaPPw/2S6IPn57/wCy8alp29Ejnjr+CBBS3pI67/voo+yHU/v1TgPjz6JYb1HyRogMeacF5eVfyAJHP0UdP3kq8iQkCgC8vIkJmfqmOXl5EgwpRsV5eSEPU+fkpn/kkXlCETE568vIfBBXKarsvLydEZAEh/NKvIEHVE0fmvLyARWbHzUI94JF5OQfV2KFXl5EiP/Z"/>
          <p:cNvSpPr>
            <a:spLocks noChangeAspect="1" noChangeArrowheads="1"/>
          </p:cNvSpPr>
          <p:nvPr/>
        </p:nvSpPr>
        <p:spPr bwMode="auto">
          <a:xfrm>
            <a:off x="215900" y="-1103313"/>
            <a:ext cx="1762125" cy="2600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data:image/jpeg;base64,/9j/4AAQSkZJRgABAQAAAQABAAD/2wCEAAkGBhQSERQUExQWFRUWGRwYGBgXGBsYGhoYHRgYGRgbGRsYGyYeGhkjGxgYIC8gIycpLCwsGB4xNTAqNSYrLCkBCQoKDgwOGg8PGiwkHyQvLCwsLCwsLCwsLCwsLCwsLCwsLCwsLCwsLCwsLCwsLCwsLCwsLCwsLCksLCwsLCwsLP/AABEIAQMAwgMBIgACEQEDEQH/xAAcAAABBQEBAQAAAAAAAAAAAAACAAEDBQYEBwj/xAA9EAABAgQEAwUGBQMEAgMAAAABAhEAAyExBBJBUWFxgQUGEyKRMqGxwdHwFEJS4fEHI2JTcoKSM6IVFsL/xAAaAQACAwEBAAAAAAAAAAAAAAAAAQIDBAUG/8QALBEAAgICAQMACQUBAAAAAAAAAAECEQMhMQQSQRMiUWFxgZGx4TJCwdHwFP/aAAwDAQACEQMRAD8A4XAvfjDCcP0wwO43P0g0sL6xwEVgKS5qDalYQP2KwRHo1P3hhM0YNwa/SGA34gcWNKCBX9uYmRNNmrvaGykm4gYEKZqW24R1dl4hpssi5IgTcUH3vCkEBaSzsQ3xgT2hHqqiFVNFcYhmqoMrjfWOiVKSpIUD7QB93ujnnShloz2vpHZJnk3a0rLOmJay1fGscQSz0o71i77yYIDEzK3U9NbOS8VMyWnQvHFnqTRXQkTQDYvDFqmg3+kGEg0dtLxEO1jKnJSkZlAZnZ2JJAbjSHCLk6JRXc6LTBd28TMSCiRMLhw4CX3YLIJjl7QwEySQmdKXLeoCgz8iKHoYvOz+8s5avbUG0eNNMxP4iWqXMGYK35e0NiN40egjWjQ8HsZ5ihW2lPveGWsvUeukdGKw2RakE1Qog12o8R0OtYyMzNEQP3+8GFmmsN+H42iTwRv+37QrQADhr8IjUSNOTsQ0H4Q1MJZTuXpvAAMtRBFU1GsCpHKl+EOpA4H4wypYY0LwwEUCHiLwPt/2hoXzCvcXyZTi56B4RBF7fem0ESK1s/3tCCNSqLBgFIOjjlAhIFAluESGW3H4V1hxLehu8AHPMngGwfQH5wXjjVvvjwhxhE3ZuPDnCASC3P7O8DETeKk1/mIlTQC4hloEGZG3XSIjs9M7Axpm4eWqlmJ5cukTTZLeUfPSsVvcljhmuQo+n2IuZ+H4lm32jsw3FMkuDA98sKlwoAhRDuNQKaxmcqtW6xru/MgtLLuxUCeBYgGMiZT6/vHL6heuyD5HSg3MUmLmFGLJNaIYjUZdG4u/KLsSquDUbRydo4dP9ohx5incB0lyBo5Dw8Gmy/Ard+UaLsNlkHKS4cEA0+UaqQFJBypKi1TQN9BHnEvsOalQmSsYZSRVSQVHZgQ7MeHpF3ie734qVIXNxSwgh1JRLSATmKVEv7TtrbaNHzN/vo5e1kqTOWVMCfM2oBcAHjR6PeK3LxEd3biEGeoI9lOVI5JSKtu7xxpT7v3oaVjBLk5mT9bIlSmZjDvQ1q22kER8NhETDjUcIRAJadiPu8AZVvMPX4wcspvtv+0KjcN4AGlSxqR9/vCK6VPoD7xHfL7t4lacycPNa4OQgNunMA/SOJcgoUUrCkkXSoFJ9DVobi1yOiLxR9iHhGcnb3woQrLVUoirphJlljUVNN/4idOV2Z9vt4XhtW0TsYCpRYeYXiEyqUUekdBoCfhXSOeZiWFq1rvZ6QARiWaVV8H4RMzAXrpf0h5C8zk0pZiPlEi1AUanCsAgFLAuR8IYzUilCdQDAsk3c8xrE0uQlrX5QAa3uFin8RDbKpSgvXesaiYHZ7/vGM7k4zJOIZ86ctDUa1jazpharU+zHU6d3jRJcGZ765VSFO/kUCCALmhHL6Rg5aSpWVKVKJ/KkEn0FY9VxHYony1hZCJZFSehKg9AQ1zSOrA/h8NLKZQ8NIDGYfaJIoVFvaJNElydEs0KfSvLO3wHa2zzfAd0Z8xYTMAkZiADNLOdEgJchZFQlWV2jO97pAk4laEZsslWSpckpJdZYABy9NGj27CdmlQJWkplkDyqbxFlgM80ixOVJyirhybJTh/6j4OSmfJAQBOxBIUpB8xPlTLUpFlOomoYljdmicunhiVo09Ni75dsVun/AH9jDjtRpVSwUKlswvSgBi57M7VCsKUnzFLoCkhSUDVnUA5q7DUxncHh5smd4a5U7YBEteYV2y0Y6x6f3T7rzFBE7ESZipaQppU1SZi1lXlqg+UJAcsS9qRF4u58F3e0q8mBOGLgtCKTdvXeN53o/pkFDxcC8sgOuQf/AMZj5TplfKdG1xn/ANexQZ5E4uWAEtRDvagoeJMYMnTzi+LOc7TpnEAXNGiIvYpHX3Rq8J3CxC6zZkqUNnMxVb0SyX/5RdYP+n+GTVa5k4tUFkIPMI83TNEI4ZMmscn4MBg8HMmqKZUrOoXCQ4HFRsBzaNp3f7mLlLTNnFGYVSEl8p4lqq4ikatHhyUMEoQhNWACUjm37mMvju+kkrKfOsD/AEwyTwzEiLljhDbNEMcYbbLHtfteewGFly51T4ip6wAG0TmIc9WjO95ULny1lWZBR58qkIKXZmlzJRORPAhuMV3afeOdMmBaGloS+WWAFBmbzO+Y9IqATViUuK+ZgeB0PKFPMnolLNCnHk5nP6ffCibNuTCjLZgouFqPDpeE5ULsRuPvWDSALW10p1hlsahzx/aJkxkpL3+mkMC1T7vjwh02Z3Z6WhBnsXazfGAAfDLX4uxHvhCZWm715fGDmS3uCddojEv/ABv7vusMQk31OtISiNKiHTKyigFfvpDqB0T92hCLbuvNCcTLUSRVrPejR6PLlgk0ev3aMD3V7FmTZoWGShBdRcPSrIGqmbgHjZdvY/wZQCTlmLScpuUJDeJNbXICGGq1ITrHW6PG3HZOJXdpdpqnTMiVZJaCoBTOHlkeNPNGKJRZCBZUxyxCBFt2L2SlkTVIIYHwUKr4aTUrU9563dSjUO271vdvswFShkyolhCVJJcAoDypAP5hKBK1n80yYdjGqmAMXZjdzofe5joSdcf5fnz9C169Vf5/jx9Tgx/aC83hYdKVTPzKVSXLcOM7VUpqiWmpo5SC8ceB7sypKzOmnxcQaqnTACoUbyAeWUkCgA5OYt5WGCUZZfkoQCzkE/mY6vUk1OsUE7DmSmdKfN5UT6knMyh4pJNas8QjBSY3lcV2x0nz7/x7i0X2Smcg5JipSVfmkqGZQ2KmIA4CvGD7ARKTJ/srUtDqda1KWoqSrKpyovTKeDM0JASicMpSmXPR5WYecAlwLVQf/WOjsrs6Vh0ZJfs3bjrQBoJIgpOqOmbNSBmJASA7ksAm5JOzB4897P7cXMx8udLQRInzFBBKkjNLSg55hQTnSggZ3I/Mn9Qfu/qniFSsFLCEhaTOSlUtylKk5VqAWwJKHA8ti1aUjyvFYnEzVqVMWk58oICCEBIqEABVEvXVzWsV/wDVHBd8tUVySk1Z7MqZKJUUEEOW26cIr+0u8EmQHWW2SLqPAfOPOZfa2IAASoS02ZAcg7uqz8BFfNzKcKdRNyt1EtuSXjkTzrwaZZUuCy7b7em4hXmcIeiBYf7tzFYSr7PwMEpK2oFDlqNw8PKmkCuu/WMjbe2Zm3LbBJU1adPpDTD/AC3D3QaQq1N7wCg2o47/AMwhA5uHuhQuvwhQDLQS3qSfl6fdolJ0oSIFKKC43/eCXRtT91PTSLBC8XQJAIP8fGEVmxpSB8N9Bs96cIRlkiulqU/akAxwTv73iRKqcTAgHQfMQiN015OBx5tAIfO+nW1hFh3f7BXipmVJKUprMV+kPbio6COSRgMwJLNXSpbba1zHqfdw4c4WWrDECWqrmis/5s+63oeW0a+nwKbt8E/Ryq3wSGRLw8pIHlShgndyQOpVq+8cOL7NXMmeIhWc5gliABLykqSTX2UeZWViVTCgmiQ3VJxyJxIIbzMErHtByUkAjyk5SoC4GUlnEWIT4aLkuXr8OUdi+0lwcU3GSsHKQgXY5EXUXJJUrWpJJJuSY5MNOV5pi0TFKIfKA1qgJCqZto6ZGCTNKlkgzAopKhfdKTunKpNLVjoGGAoPIf8AFRSDyanQiFd7EcuB7wyFtkxEsuAQCtKVMah0li/BqEEXESYrCGZOkrSXQAtMwOKpUKWBer6iPLO3+zlIxmJkS1KQJOWZKSVpT5JhR4iXUDmGeYVB7HMPzQfZviIPnM0aVzN0ypY+saMWNTh3xe9pks8Xjl2vh018Htfk9PwXYpQtBWrOmUCmUCGKQoMXOtAwO0Wjp4CMN2cpcygUpIuciQOqlzHIHCnKLyThcqazFl9FEV6xXNPyyMfYZ3+p/bCSmVIDl1eIS7MwYD3x58VCztZ9a840vfuSROlua5CqvFRAHJk2jOS0UJLajSzx5/q3eRoMiSlSIwCd/v3wlqAAY35j41iQrBIJ1rw90c5Y1B3++MZSsDwwNS4pd/sQ53frSBTLH5SH6j4iDYC5HrWAAXbU/trDGXtmpV3LQRQK8dj84j8IBLlRJ6n4Q0AWQ/4wocLG3x+kKFQFwkMaBzt984fJzHP6wBmqswpfr05Qa3Z7tptx48osGILa1XI023eD8QUox+PugCDTMw61G0IzDrTZxrX4wAEZqWqH1LPCkEqtrejDhCkyFKtUngzceUWqpaZSRYcSW5mLIxrk14MN+tIZamTkTc3P1ik7Kmz8NiCZEwpHtLBLoXWgUl29CCwvHbOxJUCEWN1NflqeccyZSTRubg10ixTcOOSWbMuEejdm98cMmR4iiRNFFJUxmEn9LUyHgwFKQXYfb6sUJilpCQD5UirCuu+8ecnDpo4bXT7IjS9yFgTJgDsRXjWjCNMOolOSTMduzXdj4pp+JlGigqXMOxSuUAgh9HlLTzEWa5yVpL0IoeB+kUmFJ/GLZJYSUJUvT/yTClL6kOrk53iyxmLlSUqVMVkSEkqUdEgOSrhHRqiSMtj+yxi+1xKnIzyk4N1A6vMLVv7TMR+mLmV3CwiKypWTgJi0+4kp90UvdDtBWLmYnGgFKZqkyZD0IkyiST1UoPxBjQ9pdtKlyxpMUoIHGhJV0APuhQnKMW09M0dT+pRf7Ul/P3ZJLTh8OGUlMttVLzOfmfhHXgMVJmvkUlW9PltHnk/s+evEzFnzIVlyD9ICQCBzIJ5kxqexOzloKVpG6VD/ABI+IIHvjHLqZ+kprXtIKC7bT2UP9Re7U2ZNViEpC5aUJSQn2ks5JI1qp6R5+lAZwQHqafXSPoU4e5sSGPyjx7vl3fOGngsMs3MoZaAKSQ49CD1MZOpxtS71wymUVVmb8RqbDSzcXhsguCkvqHpQWIN6wUxL0KXFdx79Yil4YooAWJ5htXEYrREIS3L7734sTeHWnfzdKdC/3WH8I6V+n0aEqVTTpt9tCsQzC7AD74wCF19k0qGGh0vBBBdw3q/SogUIqQ1+nw4wWAlzUufKn0EKCEs7/H6QoLGWoVcPUWI21hziB6Brin2Y58R2imWsJKAtRqzlms4+kaGRPC5IUvIXYtlSlAYUZRHiTFWDS6cTFqTLY4rV2U3jagO9/wCGjT4XuHPVI8UsF+0mSS5I2JslXD3iK/AT2ny1yZRzhTiWs5wd21BNaVakeldtdsfh8OZ2UqU1JbgKUo/lvccHsY14MUXFymSeKUWrPMp2MTJSyfMvU8ePLaKqbOKi6zmP3vpBYnFGbMVNU7rUSaMASXNxTWkRBVak/EaxmlK+Ay5pS0tEiSOI5A7Pp8IdK3ehfnye8AMSXHXQ0hGYR+ZlMPrETOF4gpTlQ+jCN73W7vqkkzZimUsFJQB7ANRnULK5CkZvubhxNxaCp1JQFLqGqm3/ALEekekpw7qKgSk6ka8946XS4U13saVhysMwoQ24qfhQRS9/cMB2dimuZdTckZ0u51pF6ilcyPRj7ojx0lM2VMlKbLMSUFiKZgzsdneN0laaNGKShkjJ+GmV3dTACXgMKlIb+yglhcqGc8qqJiq/qNO8FEqeRRBWGH6lZMo65SOsXXdfHvg5AYlSU+GWFzLJlk1s+QmJO8XYn4zDrkrIQ7FLVIWC6STziMk3GkGXeST97ML3Z77ZpqJc1OQrLJexVoHjXY7vP4JQ7ZVAjkoEEeof0jxheGnSsVLlTEFC5E5K1vT2CFJy/qCtxoY3eOxqJksBZA1vGC5Sg1LTE6UtcF1je+akql5a5pqEFI1C1pRTlmfkDFL/AFMx+abJlAjyBS1HYrLJt/ignqIr5OKwuGUJqlhSk1SBUv8A4jeKHtHtHx5qpsx0qVVtEgBkjoAIzScoYu2TtsWSSfBzheX2tn57NtygPxG4IFRUENzgVpDkOWHD7rEmcNerbe/4RkKBpPR3bUwQronh0+3iHxUuQD1A9IXjBvzaOaWv+0NoCcM2n04tAeGbC3o55wCFJ4nZ9BDAC7dXqDzMIAjLP2owoASuHxhQDLHEYJMwNUEeyb8wQ1oDsnBzgVSlE5KFKg4c8dWHElo6hKv0ofugjmmeIpMwS1BKjLZCq1OaopYs3vjRBb2aMDp74Rv+52EyTM+ZDISQpyM5J1A248Yi7/8AeGWQhj/blqUHqP7jVYEVKR8YLud2ahShiG/uLHmBUVBCgGUEPar1+Ed39ROxZc3CiatJUqUtJBFaKUEkKH5k1B4MOMb8mO8TSZJ5V39xhEYtc0hSgXIcPQkWB5sX+MCoeVqakOztAKktUk04cfusCZHmvXrbbrHMRmlJydhpXcluAeGyvUWb9qQaZSW14A7bvFonsBMuUmbMcrWxTKDOEn2c71zLslCWJdzQKa7FjlkdRElZb9x8FRS/zKZhZpYJDmllLBADVyHaLfszvWJ+Lm4aVhytEmkyfnygKFCAMtfMCBWrE2jpmqGEwk6a4UtKDMUo1zTQlk2/KDlSlIoEgAQHcnsP8JhEpmD+8smZOJ/1FaE7gMGGr7x14x7KgvBqxxjHFKUueF8fL+S+5ey8VLLA0OyqehsehMSrwydUj0eOPFIz0Id9G97ac1PyiuBmy/8AxLKk/pPmSeCXqebxaUWXqAlIYUDmwpUk6czDCc9gTFdhu202mjw1bgul+enWIu0O9MqXSWc6tGHlHM69IAs6+1+78nFpAnywrL7JFFDkoV6R5p31/pph5Utc5OJxWYkJQglBBWq1SkHKACekXZ72T04ySBNzJmCYpcshOUJlpS2VkgglSgHJMVX9RO3TOnplyw6ZQq9B4igCeZSnKnqqM2eSjByB6Rh8H2MiWc3mJ/UoueLbdI6PCSWO9/ly/aEpJ0+DfOBCTq9K2321aOK23tldhplpNa9YE4YHc/7eB1h0BWagUdqP9mGS9GSx9KxEAUSgNg130/mCElJZ34Cmt4fz63tca6wKHIqHPS4/aEA5wws6qdHtbnCGtzWvEbw4lkigNOL6e8/SHQpVm0dq1rr74AGEj/D3CFCJXw++kKGMs5Sns440Y8OEMU7uac/WEmQSpNXLtUC1xEgVVqjbmaNs0TSA9A7qTkpwklms9N3qYvcXgvxGGmSjTxElIOx/KehaMl2HOUMKgoRnVUAZgBrdR0caRpOxRiCkGctCD/py0hQTe8wtm0sA25j0UYp418ESR5PKuzuduILEHRrh4cytiwG52vozRf8AfTskYbEnKGROBWk6JU/nSBs5Cm/yaIOwJIzCdNSgy0lwFKICiGJUQEkBCSR7WUElIDmh4qwyeTsQq3RyyOxFlOaahSJeUqzNVSQ3sgkBqipIFRUuAd/2X2QpCzMmpSFsyUghWQG9UoQnMoeU5UgAABy5Jj7O7LXNWmfiBU1QhVwWLKUMoyqAPlRdLkqJV7N4gUD3AY9KA+kdbFiWGNIktHFjuyRNSEuySZZNHrLmIWARscjdYsfEAAzEZtwCSeQiJZOhbleOSYGJZieNfXeLB34OtaQrltvzOvKGOH+j7DYRBJxitUDmC0daMQOXWGRB/wDjklioO1okVgUm9tiBHRLUCKQYRSIjMJ2/3elycWJySUeJh1pDVGeSTOAY/lWkrcDVAMeeKWpRzqWXPmUXN1VfhHtPeHs0TEomEt4ClTSAHzASpiCng4V7o8RlMEhtqDcRzetfC+P8DyVUa+f1/oiW4PlSTuR5Xo/WCBLAGnq7dYSloNGP6r/eusGwyhq1u9vTR9Y5zKhkqB1+raQ3girnWmlg3rAzJqjQoDb5q8vWAQihdBBd7hj6QqGM7aigqWJaJJaQHYhvhQO0N4tR5ac3bgYcTsz+Ugh9a/dWaEwDodbfYtxgAqo8xF7ba/KBVPZqMNzS/S/0g/FUxYUro3U7QAT+GmFHN4pOp9YUOmBaFrp3HK0OZwFMw2JI4FxHIogln1qAtj1aDSqrPajkj3dGrxiwDc93sQFYeUlJD1zNRi59A1Y0ErvFJBAdZp7WUJSQ1CkLIUpJ0KQQdI84w6pgPgpd5iggpJCWTUqzOPKKVdwz3sbGT2ugZpcpSgArzzA6Qsi+RA9pKjR5mdRFSax28WaCxJy+BbCHcafvPh0YtWESlVDNUFFiCkZQSClTFKzlAAOqhEPd7sxlLE0lS8PMIlyyfKElSlyp7Oy1qSpgpmQULAAIUTRrxilZQ7BLZQmgTszUBEaDC94paynxClE4DLmVRCwS5BOjmrHUOCKiI48sO5+GyUsTWy17Ow8xCpipikKzl0MkpIS6jlLmyQQA12JN46lzftohXOIFQhOwUo15Fg8ZHt7v9Mw0wASJKgbElT+jkdYv1FFbZshKzXSojb2R1c19IkEhVgkDkH95jz2R/U3GzqSpMocQlRbmSposULxSk+JjMYqWj9Es5BydICjyEClYrNVPksfMpKTspQB9LwcuRSof/iT72aMbJ7xJSF/hMKqZlBJUohJOxIqohzcneNp2Vi1KQgqSl1JSTkehKQSLmlW6QRkpcAEjsyWamWPQfWOuRhkJsgDoIkfcEQ6Whkiv7yYcfhpihkCkIUpKlh0hgTUOHHzYsWjw4IBFk9TrQtx3j1/v3g1HCzlJWpLylJIFgMqlE+qRePIQlTivubgabxzOu/aQkyNJO4DAGgGu2o0pBKcW1Gw98AMOxDElzWofo/3SBKFIa+x2v7+kc4RMmeQBZrFyxHIfdoZSC3te5wx1ppESBQEcjQGj/J9oSi9jqxA9LNu0IAkqNXOprTSDWHJqG6OOJGu3WIPw4ytRzc3HF3PyhxKDVA5A6fMjaAA5iyngXo38cvWGE5qVBq1Ht8+ERmWgeUPyFK8DBS5oDAHixtxqzONoYDfifuo+UKEQ9cqf+37woNAenI/p5hEqzLLhRSCksl1VBc3LhvfvE0odm4cEHKTfzf3CKtZmFoweJ7RXOYqzKbVRNNmJ3JJeObwC16auQXGl6iNzzqP6Yodmu7697ZczCrlyEkFWUqOWuS8xNak5SRyMZrBz3TnBcafxyiBSmckEjVybH9opJs3EyaSUFaA7FAzEJemZN3G4vEfSPI9mjDNK0zWYjtBKEOTUxSYzHu7lvv6RV4bHAl2M2afypSQ3Nww6mOzDdlBRzTmUbhH5Bz/UfdCl6vJfLKooPszGYlQZE+ciRqELUgKGyQDbi3KLSYsvUBiAHJJ5PruHhlYpgdXs1m4CwHKIFzyHIFrHd7xXKblyYZS7mX+F71rly0ply5QKUsV5anY0YO2pd2eKnFdormLKluskXOgewsx5UjnSXFQAOHSvKkH4xNACCNwBezb6Q55JyVNkTv7FxS/GQlIy+YJqKVLVD2b4xaYDtP8AEzp0lZV4UolCEBakhkkoKlZSMxUQTV2BSIzWHmLJ8vR9wRT9oucb2arDYpE8VlYgkPUMtgSlT2U+urHaL8En2tE8fJpeyMSvDECWo+G//iUXSx2JcpPKNhg+0Za6A/8AFQY8hoehjEY+cE5TFngj5RGiOVx0anjTLnvggnAYrLVpSi2rAOb8Hjw9U8jysG3NbtrHpPb/AGwuXh8ShSzkVKUkPXKpScqcpuxJYji+kebSZmWlXtUAsL8axm6uanVe8y5I9r2SLm60I39bRzlR+VNevKJk65VNS1vTrEXjO/m0O7O/HrGArCCnS2mtWIO1KwSEAnUa3J0+DvEKFVrQevKnLSAKRZyoXBPXX6Q6YE65qk+yR7+o+9oh8RTXF6Fnev8AECEgVu1CB8+jQSCgJHlPU1BGkFASGUo2ABuDTUcYFUsMHAtUUoWr0/aEcpF/ZvV9Nht84AKTmr7PEP1eAZEZZ295+sKOwzeAPVUKGIkCimqluDRnIrtxtEijSlxrs2lLw2ZJepVZnNByHNzBFaSokFtLaa33iYx1Almq3H6n+IiVLLUIHr8RBNdixYffKEJQBJJo/rRqXgACXKWQ+cfGu42g04bRTHUn5tEauDEk3I0D/DWHoajTjfkHg4A6BhElmd7BtGuKbF6bGJDT8xFbafevWOMziGYH0315/SJUrc8WGtaQwJQqpJIqwqb/AG4g5YH+4t0ux+VYr5qXYAANsSTpobftDrkpHmKlal62FHaAR2y1bkgasRuKt9Y1GK7PC+zpsxM5ako86QrQoWGtQUJDxiisOHJ6Cukbju/ijO7PnSH86krQkC3mSSmtnJtGjp+WiUXsfEJK0IVxHUaxKjtbLQ05xydj4krRLW9GGXZmjuxyUr9pg1y1uUN2dKKKTvbjSUJzMPEVmN7IsD1IjIJmAklTD/b6c9Ivu82PE0oH+m9qUIAv0ijUgae+vxjNPkxZ/wBdExmIV8qEM20QBaDoHHF/j1o0OlWjjodaP7ocijZm31HvisoGWpJu4PAQC5afzdL71J3hGWwqon+dQLdIlVLF+u5G+sHAEeU3SKE+6ov63hhVxRQqTqdWptE9SGMwt6huH+L6aPEWZyCVAiujl/WkKwIzMmAhqAXCgPMGfppEiFEWLcCmgrY+vCAl+WxPTzNfjSvuggoV9p3Y6Nawe0NhY4Ur9Kv+kKOYyP8AKZ/2hQ9BstAhNaO3oL14Xgs93STxtrb3RF+ICgz8B7oZSzTe2kSsYaZ4qQzPvTlmA1+UEFbMHo516fdohE8gUymlfV68YDM5LAVqw+LRIDpWotWraB2enubSIFJ019NfjcQS5tKV60B2hlrcsC2p+fDaIgOSoEeQsKjTmDrBkkh8rVq+2/L6RGpS+BZ6D5g8ICVMLa7AcONbcYYEyUlzpb3v99IlliwpbSl/lw4QBFTYU3A/nWIUlnFTexYbhhSACdwFVUkdNdAOMbDupPWJE0Ib2kuQl0AM5KqgAtYFSb3EYxepI2DO1dB6t6x7J3P7H/C4dEr858yz/mWzDpRP/GNvSRud+wceTkws2QfJNkiWwfPKDADcpAzpHEhSP8zHD3o7L8KQqehSZksB3B0s9KK6Rqp/YctRdIyG/l9l98tgf8k5VcYy3eDA+3JWps6agGiiScqtlKzD2iyrglVFRuzQhKLfkvjNx2meUGYQ+ahqzB/M4Z61FfhEa63Y1a2op1DbxKuXlURmZQvY14b84hKX1vx250jhMzb8kiUszgXaxvYa0vCVMOmUNcCuzjX3wCWuCsmxrZ9jbrApQWKQToHd3HAaH6wUAwmKSaEM2o15OzWNYOSolqhqae/10iM0cb6s78HhijgzXbjQw6AndrMOFBvtvA3eoB3Pw2O7xGcOk0A5lyGq2nF/fBnAJD+tH4X0aorEaQBpUAKqG2n0gVLCmsdPc7/P+YcyALFNXAdhXatxBKw6RcVDeliRsYAoAfdTCiVITx9R9YULY6CKbB6fbttCXNIuQ9rvaz/CBThGrmOorpzq3F4KZgUvQk7H7tFuhEZmnQB7U53f7tDKxLqoK+vKgoImGAHG9n0YtXZzpBZEg2F+TDnBaGcyil9rXIDavEcnFpNKb12FK7vHcnDIZ2BcD/KnWH8BOVLAMNGZqEvT7vBoDjmLS7Mwe6Qzj5xI6hu3LUtt1iWXh0gCjcqmuz2iRUhDH2k0uCNOdL0rDEQSx61u3W3MQ5l5g5qeLAO1R84nmACwd63HWn3WAKUh6KLD0P8AG+8IC27pYYTcbJBFEkzGahyJpT/c0exy5CmSQbx5f3Ew5ViQqWAQkALJslKy5IY1V5CALekeqCRlGYK1jrdKqx37SSJvxGUOqgAck7C/oIyneCelU4nM4OUJazgaq0TcUbWNNOnBCConTXfWMp+HTlYMwASyQ7OTr+pw55mLcnAzy/taQETZiR+VShUHc0Y6Cz6xwhXsg6Uf+ecXveqUoT1O2Yh3y5QQag7nUOeEUqSWY5VUYkAMeT70jhzVSZDyAhP5QzjcbC/DpEgAsAncO5e1wYAzDROViQA501q3CJZc1JFQBrQ0oXpvSIARqWxt1TQO9RekOmboGB1FAGej1raEqek0ADU4cPUbw6UmxD7FwXuPh1rAAkTv1FIHBn53d+MIliTmYKFkihuPj8IjNHSyaAdCKaitPu8Eom4Glj6huF4AskRPNg3Fw1agvS8NOUalw7VLWNAwa4djA+IRqCwe1Q+ldIaao0YAWoSWu5FA1B74AEVK/UPfCgvGX/j7/pCg0IsFKDeyX3cMd/lCVNS7JQWfcBvoTDTChg7t879OcRHFXICq7Cg4n38qQ6JEyklTPyela16WMOZd6v0IeoAtRwHiITGcCgd6sT+w+sMnEk3ANX1AL0bWGBJMlaMW4luTNDrCWNHNdM2sQS5qmqLdaA06vtBos7s5rZx7tjAAd6FKq2B5M9ISEMzId/L0+lfdAlYZ6k0DilCKngxFoZM1nJBLi4rvpfj6Q6YBpALaCjgM5B3IDvxgVKCiPIaakXcC5+sJU470vQDQXa7cLw+EkrnTJcpI80whIJ1zXNfukNJtgei/067NCJGZgkzlKXQNQMhL+ij1japw+WxfWIOyez0y5SUADKkMKvQWfizRRd7u+yMEoyUgqmmWVJtlSokhGZzahPSOypejik/BPg6u0+1AVlKapQcqmA9pw7PShIHOK1c3zrdJ1JIqSRdqUcX6mKbudjSrDBKlOoqL5huokkncgu/E7RbpzJIKQyVUd3cg7CpdQYcDxitS7lYk7Mb36kgLlLtmCnYuBlUOoosDoIzCwTZq1BbQPwjdd8pY/DhQDlKyCWLVSz8Q4H/TpGGKnUakNo7cD0f4RzeoVTZFkaVKcMSncBvmOcSByKOw+O37xEQlLO6i2tDXU1tDhSA1SfWlhrY/SKBCUtQsFc2vSx9YWQgl2Aa4r1vvES5Q0Ki1jm81HvprCyBJexZw6j6sCxh0Ay8QAKsOLXGhDfYeJEL2CrCtQOhs4gpUwGoa4INUvbR3qNecEqe7gUr0sXdzS3wgoZyzFLVocoBcs1g46Mw5iJpctRFNK3Z9etrcIYkVZL11L862FdIbxmNl7OEmt+vpD+AiYSlHUf8Ar9IeIFTan/yeghREdosAU0ykn57M/wB0hGwavEn4e6GMhNNLsQlwmhcVgzLvUswBegsz2cRKgohoASrdqB/v9oelAxq77ep4G0SbGjVZyNDyhS0ihchy2lSOPCAAESksSlz1Ltp0pDlJoWo5v0G20ThSXDM9+QJJ9XEMh7sS92FdOV6ekMCNSSTb4nQdCa+6F4gbrcnR9YHIp3JIOlLtZ4agp6AmpcB3hAKYQXcEcLByaN00i07q9rysNOVNnF2BQlIBKiVBQJTRg2p0fjFOoVtS4vcPrcxznFFIDozKBzcA7PUjaJxbi00W4lFv1melnv7OWkiVLyITch3PAKPxYRTdudlTJ4RiJqlFk5Jq/DJLJV5JmgIAUxIuz0jGyO9JQW8MhynzEElLFywcBy2u1GeNz3f7+pKx5iK3mKUVKFnyghIHA76w5PLLc3/vsaWsbVJEv9O5SSmalw4XUAMR5D5mNxV+h3jYKQxTXKT5iBR2IdgbAZjbjFf2IcMictcpBllYYsPIHLkhP5XNwC0W2JmgU514EXcH2SWG9Y2YMsJR7U9ozSxyhyZ7vZJzYaYEJJKVBRqCQy9A7knMQ3GPOphGZlJfVy4LX++Ueo9tSwZcxCZYzFCsu6iUuSzuU01/THlipaWqkEaXfT74Rn6peumVsimISp3FTqzAcOUCGLgMSLsHq+3vpxiXKWqGr+rrQh4aWstvrVJpVtecZCJFLkCrqoCQ5FG2HC93hvBQkDKA4to2+WrPb1gxPA1YXc2bjA+LQFg1qB+VYdsZEqYUkE5WLiwJc0uDSt2iWXVR86V/8A+gua9YFRIJFC5YsQG9L1eEc7BhpQNrrXakPkCTxqCutAwZuV2pvAGazs+7EtvS+sOp2FthR+p0H3xgAFsyXAanlZr30e1IKAJU4v7J/wC0KFmV9gQoVDO7DVKRoXJHFwIkdyXrTXlChRISI5aznKdAzD/lAr9l2Dkl6DdMKFDGdK5YYlh9tEATUf7iOgNPhChQwOZQZVNQfcC0JHsngadRWGhQlwNkiKk9fcImXITtYFugLQoUBCJxTpACqDUfKIlYdOUqygKu4DXJe3IQ0KJxYGy/p/IC8R5io5UuHUq+ZHH3RvJpypp+pY3oAphXQQoUbsCXZ9SabZxYuerKouXCiBy8MK+NY8mmBraO3qIUKM/Vcr5kZDhZ8tbmvvgs5cDSvxhQoxtaIofFKYkBhXYRzz1kKLFv5/aFChIlIOX7Y/2v1p9TE8/yhxSircACPiYUKJLkPBxS8SpRSCaG9uIiVJ8pqdflDwoKIxLALMPChQGikf/Z"/>
          <p:cNvSpPr>
            <a:spLocks noChangeAspect="1" noChangeArrowheads="1"/>
          </p:cNvSpPr>
          <p:nvPr/>
        </p:nvSpPr>
        <p:spPr bwMode="auto">
          <a:xfrm>
            <a:off x="63500" y="-1193800"/>
            <a:ext cx="1847850" cy="2466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8" descr="data:image/jpeg;base64,/9j/4AAQSkZJRgABAQAAAQABAAD/2wCEAAkGBhQSERUUEhQVFBQUFBQUFRQUFxUUFRUUFRQVFBUUFRQXHSYeFxolGRQVHy8gIycpLSwsFx4xNTAqNSYrLCkBCQoKDgwOGg8PGiwkHCQpLCkpLCwsLCwpKSksLCwsLCkpKSwsKSwpLCksLCwsLCwpKSwsKS8sLCwsLCwpLCwsKf/AABEIAMIBAwMBIgACEQEDEQH/xAAcAAABBQEBAQAAAAAAAAAAAAAAAQIDBAUGBwj/xAA/EAABAwIDBQQHBwMDBQEAAAABAAIRAwQSITEFQVFhcQYTgZEHIjKhscHwFCNictHh8UJSgjOSolNUY3PSJP/EABsBAAIDAQEBAAAAAAAAAAAAAAIDAAEEBQYH/8QAMxEAAgIBAwICCAUEAwAAAAAAAAECEQMSITEEE0FRBTIzYXGB0eEUNJGh8CIkQsEjUrH/2gAMAwEAAhEDEQA/APcUIQoQEIQoQEhCVChCCpTVC6pLVcFSuWpM4j8UtzEjNBKfWGaawSUnTsdW9rLNpQWjSoqO1pZKHaPaKhbtJe8Ej+lubjnuCOMUc/LNt7Gm2klc4DUgLzja3pIqOyoNFOIJc71p3YRu1+C5m92o9+Hvarnx6oLnZEZkH3nPmEepeAnRfLPZXbTojI1GcdRoZ/8Ak+SmpVmO9lwO4wQcyJzjlmvEG37JJyzzP929s9JnP8W9SUts1Gw6m8g8Q4iTABIHGI/ZTV7iaF5nuGFELyvZPpHqUzhquLxOroxCN3PSfFdvsLtlQufZOF39r4B1gb9eSNSTAcGjeQkBSowBEJUKqIIlQhQgIQhWQE1yckKpkKVw1Z7sitS4CyLl0LJPY24f6tizQqK9TcsShWzWrQerhKws0KLaEgKE2zITIQhOFghCFCAhCFCAqd0VcKo3ZQTGY+THrHNVrzaNOgA6oc9wyn3pdoXQpse8kDC0nOYndpzXle2e0r6jsTva4TIBcRAAO4NJz/ZKu9jpZMihE6/bHbR5DmtOEZwGmCRwxcZIGX7rkvtJxEnN2RnXwPA5nRU2XReIHH3xrzyP1Ka+zcYjdP6nqpxyYrchal6Rnnug55zAPjqPoLPqXEg5xplu3ETw39PFTVaDjumMoJ0HTeqtS3LZgHXMHPXcMlFQuVktOodxE+sZyGpIE7tAVZNQgkTmcJOmTss+ERv6KGiPVyMFp3b4Iz08o4clP3E66yTkcsjGvGJ+oVWCrM65rnKY3cvKeUeHNFjttzCMJLY0Pz0y/lWLy05bvcM9PJZVxQz69Dz8PHkr5JbR672N9KEnBcuLhlD8vVG8k6leoUawc0OaQWkAgjMEHQgr5csKbtxyXpvYnts+gWUq5miTEmZYXaOH4Z18+rIuti2r3PWUJAZSpgsEIQoQEIQoQEiVCjIV7hYd+tm6csK8fJWLKbOndMgaYV+1u1XpUkPpQlJ0b5aZ7M2G3QQsgVkJmsz/AIdHToQhbjmAhCFCAhCFCCFULsq69yz7pyXMdiW55b6T9pHFTotJiDUeM4zybPvz58V5092J3CfHM5DLwW1232mH3dWHSMRAndg9XLhoenVY9uySIOhHzQx2QWV6pnX9n9njuwYmeK2xZgTl4+Sp7MgURG6PLT9Fd+0A6cJ+v0WeUjVCOxWOy2ujLIZ+KpbR2RLYbq0TP4i4QQeq1PtXPL5qxSqAjX6CVLJXAztpo4u8tO7cHASYgZEjPrqVBd1MIAyDhk7X2iZ8cjK7mvatcP05LC2p2dD3AtiJzjfJBPz9yuObzETwNcGIKxqxhBMGMR3GJJJ4kn3hWKWwnOJEQN3MT9ea6W02fTY0ADTPTedSrXetCF5t9go4PMw6GwQOPxOSu3uxgaToEGCr3egclJ30g+afCdkljo6z0bba7+ya1x+8oHunTrA/0z/sgdWldWvLvRVeBt3cUdz6bag/weW/Cp7l6itkXaMElTBCEKwQQhChASFKkcqfBCjeFYNY+sty8KwquqxTe5qxply30S1lDQeis9LZrhF2QkoTcSVUaqOtlLKoi6TvtK6Rxe2y5KFVFwnCurB0MsJCUwPSyoDQ16z7lq0HFVajJKW1Y7G6Pl7b1MtuKzC7EW1KrSYiS1xaTHgfNMsq3wb5iJU3aSPtVct/7iufA1XEeEELNY6PAoHwC/WO3sdo5ROuXu/ZalC9wuPPdJgcwuF2deHEB9dV1lB5gfRWWaNmKVmxqNEtIE+zr4+7goqeY93zS0bjBqfrwSGjVwaVFpIzzUvd8Tp47lHa1QdII+SsOIgnhKGkQgqeah7rqrhcAJJ3TPzTHVMp0yUSRDOu3wkoVvgql7cYnQB/KdQY7gND8E+AuZb9Hb42sATH3VZscTkY/wCMr2ZeF+jd7jtkDUBlUnl6hHxI817nK34+DmZORUIQmCwQhChAUdRyHPVarVQsOMbILpyx6qv3FRZ7ys8sds6mCFIWmU6oFGwqQuRLCPapkSEpCFOwHZKLopwuyp22yd9nW+4mdyh5EAvCrFK7lRutkjKEFU9IL0NGnRqKyqts1WwElnPyVYiZhzU2Fct2z7assiynLRUqDEMfshoMecoG0t2VBOT0xPn3tHlcVswZq1DyzeZ4LNb8ffOXyXQdqrAmoarBLHEk/hJOYjhwWBQzeB0+vgkpprYvJFxlTNjYthkHxquosyGZu65qvaW+GmBl7PvWftCucxMAapDNMVpRqXva2nTEMGfiqre2dJ2T2gdCJXIVq+MxSpF34jkD04rFfUcTmADMcx56I1jUhcszTPWbTtLbAQ1+fPerFXbrXDC138n4ryCi50zmtayNZ5AZM7kueFIZDqJPwPTqm0hkHGGwAqF32tp08iCRxXMbao1mUGufIggHqVyle7c45nzQ48V7hZMziegu7a0hm1v8/JamyO0zKjmyIM+a8nAeDkJ4Zaro9g3pxhlRmE6g5gLQ4JIRDK5Pc9K9Htth21ccGUKh/wB7qQHxXrIul5JY7W+yXdSuWjDWtrfFMyQJnCeP6BehteefHPI+I3FacKTVDVh1K2bYuU8XCyWPKf3qZpAeBGoa6a6usp1zCjdeq1BlrpmaL66q1rhU3XSidVRdo0QwUSVKqgJSIR9o1KNAnApqVEsZY6UJqVHoKo3e7R3Ss4Ed2sVnH1lbu00UlbLEgYrsvWFJinATWhSKhEnYLy30r2gdd2xdp3VQT0cD8XBepLkPSXs0Pt2VNDSqAE/hqEMP/LAfBKzK4Md009ORP5fqeLbQuaVN+Bji6TBEeqPFYzbbBcDgYPnu811g2I3E5zocR/Eqn2koCnUpkCAZHQiCPHXyWPFM29TDazUthiHlpolfsUVCMYB8MvEKDZ1wtendhDIkVZXqdmcvu3AAiC0jL3LHv+yBdJeac5yZOZzOi6Q7SGgTKTccl0fsg7jC7PmcVb9knNMyI0EfWi0qGyxSc1w13/XBdLciG5DMqkGYsIO5TU5BxxRjuWNs2Da1sWu0iY6Eb/Jcxa9k6cB2fSF3ppDuiPD6CxbLIubwOW9E7itipxUnuZ9PYE+y5o60xPDcc1epdn2tAESRnigDyG5S1ahn1R1T6d7nn/CFSB7VFxlq3v7Jz/Za4MdP4KjHMJ4xi9y9I7jNebYBWqWw1i4pn/kwfNeqlma34JciZy00ip3KO5Vzukd0tGoV3Sg+3VSvbLYNNQ1KSKMqGQzUzCLYQrlzbqsymtSmmjfGaasYiFcp2qk+yKu4gXlSM9Cs1LaFXc1EpJhqSYiEIRhHXBqXChErnHnRpCA1OQoXYoQhChQLJ7WWfe2ddgBJ7skAakt9cRzlq1kipq1RadOzw1tPGMTXF7N5Goy3hZPaJkswkHKHCdY0/Vdb262E61rOfTJpUX+s2o0eqxxzdTcRkM5InKDA0XF3r6bmS2qKj88WckzxXNUNEqOxOXcx2VqVxAy+sslboXWcLFqVozH14paN1nl9fWaKcbM8MlHX2tYcPNWDfhrfnkues7rmtajQL4B6/UrLJUzXGSZH9vNWpgnC05gZyevJTmrTpVGy7lrvnJVNvWLgJpnC4DVcRdsrzL6hMboEeS0442heSek9ZftenhgHxXPX9xhPesPJwnLPeuFbtiofVBPLXoul7LbPe5ru9cTOgMRrMqODSdgLKpPY3aF8HARrqq93dQeagdR7uR7tOizbu5OfVJjG2MnOkd96OqbqlwwwS1jnHlIpmJ/yLfcvWA1eb+iai4PdvaaUmP6XOeIaeZhx6BemQulhVROdnk9QmBBYnITjPZE5qjcxTOKjKoZFlKtRlQMt1oOCjwIkzRHI0hjKSf3aeAhVYOplepRWfcUFrkKncMRxlQ7FNpmVCFI5uaFqs36jqSkCVELEcAVCRKoQEIQoQEhKEQoQQidV556YrIC1pOa0DDWgwAPaYeH5QvRYXJelG1x7OqkasdTf5PDT7nFBNf0sODqR4E/OR+3FVaRh3irVSqI5yo20d6ysc/ca9i8x9StehtHCM/rxWJZOECenkorqpUqnCwtA3F0+eQSHHc0RnSOnFTvDAzBjfp046rOv+zb3zGHzAJ59VlUNj3Thh79oaP7JJ6xkVYHY6v7QrtJ1BcCCekuR00tmPjBz5FsuylRpzaBzJC2G0RTEnLpnl/Cx6vZq6d/qVxhHGT8SoHbBeCC25I4yJbPAAHMq9/Fkli070blWqKg4kCZ/jksK7pHEANZEb8zp8VPs8OpnC4zlmePhuBWn2X2f9ov7enqO9DnflpzUOvJkeIVQjvsZpytbnuew9iUrWkGUmNZoX4RGJ8AFxO85LRQhdFbGBuwSEpUwqEGkpjkpKjqOVDUhpcjEq9SqmtrIqHqDotpJTW1EuJUBQsqpcOU1SqqFzWRxQ7FBtldzs0KIuQtOk6Gk6wFLKjxpcaw6jhUPlICoy5AepqJpJkKPvE01FNRVMkSqIOTg9Sy6HysXtpSxWFyP/C8+LRiHwWuXrJ7VXTWWdfG4AOpPYJ3uewta0cSSVTd7FxW6Pma4dBI59JU1Orl5xxTNqW28fJUbe8gwfJIqw26ZdNZ0/p+ykZXI0y4EoDmuEjWPmpbYA/tu80DVlqTRQr3VRpxDI8R+yGdqLlo1nquioWrDGIZHdrPMLRbs2kIOFsEbxPxQXXgaY6uUzjK/bCu/IgcNCnWt1Ve4FxOQyG5dWbWjJ9VogxAaBPCDv3Kvd0GE+qIyPIR8lLvhFNyrd2Z4qS6dTxzifHRbHZjtzQ2bdd5WpPqE0yxuAtGCSMTodrOGNePFYbnYSeXjlPvVDb9oIpEjPC6TzxT848E2FRdsXCDyvSj3jZfpt2ZWIBquokkD75hAk8XNxNHUkLu2PBAIMgiQRmCDvBXxobUbl7x6HO2JeDY1TmxpfQJ30x7VP/GZHIkf0rdGOuDnHwFZsLxSUZHqqa4puNQ1HpVgKIlR6rVKiV5UD1aZqhAiqvVfvoUtQKnU1T4tG2EUy9TuVIblZgcgvKukW8KLlW5VR75TUI40hkYKIiEqEzWgzpMaMaoC7TvtK4fdONSLpem96qTrsKvVvVTzBxgmaLrlKyvKyBcKRt1CrvDHjibLXpe8WdTu1V2ptxtFmJxAAjE4zhYyCS8xmdIDRmSWjemwk57IzySXJs94vNPSvtUi6sqMkCHVHDdL3tpMPuePFQbZ9J7XVO7tqz2kA4i5mAgnQBr2jdnPNcX2g2i91xRfUqOfmHF7jOlRpPTILrYeimovJLyexmlnjaiihdt1H19aLD2ha79CuivGTms+vTnIrj3TNs42YdC9LTDui0LPaIGvhzUVexmfPcqFTZ5EwmbMy7o6KptIZQ7PT9J8Eo23Agn3+7guRL3BMNQlTt2WsjR1bdtiT63D3Jz9rADXd79Vy1OkStK02XJEyePDyVOCRalJ7GrYNNR2MzhnLnz6LdNmyqzu3jmCNQeR3KnZUgANP2Vtroc363pTl4m3FHSYG1tjUqZGE1AZEB2F7XCcxIDS0xyKi2dtipb3FOvSMPpPDm8DGrTyIkHkSrG27jFVgf0jPqVQpRvXoehxaunV+Jzepy3l+B9T7H2uy6oU69Iyyo0OHEHQtP4gZB5hWHOXg3ov20+lc1GUaVStjpYi1jqbXM7twl4xkB3tgRI1Gq9QZ24otIFcuoO0i4Y+gZ/M4d2eodCw5+lnCTUdwoZo+J0j1A9RUL1tQTTcHji0hw8xIUVa4WCU3Hk6GOpcMK9SFTJSuMpFSzm6KUUCEQiFf4gO0CEQjCr75LQiEuFCnfJaH92UYXK2XhMNSZwtLo4R5SYHvXNjcnSPPuTKpYUmBU728vg091s/G7cX3VMN6lrRPhi8VBQqbUeIdaWlAx7b61SoBz7tgM9C4Bb10GSrbX6/QHvGjWcGML3uDGN9p7iGtHVxyCwj27tJIpGvcOG63oPdn+Z+H4LG2v2ct2vFXa20XVi3MUAQxv5W0mEuA/KG9Vn3vpXwDurCgyjSbk01Bn1FJhDW+JcV0+n9Gw8tT/RfcVLqJGptba9WPtV7RNK3a4NtrJ7ofcVoJD7jLJjAC7DAExkdTl2vpgLPWfZ0S8ey6m408PIS1xHgQuQ2v2gq3VQVLqp3mAHC0wxoB1DWtADRxOpjyw7jazHH2hHQx8F1lgxY41kpfMQ5Sk7Rtds+052jcCt3fdPZTayA8vmHPcDJAj2ojksN188jC+SW8VWqXILgWETopqm0MYhzBLd4JBHiqTglUX9C6Z0Vhd94wbyIB+R8f1UjgPr65rm7K+wOkaaHPUcF0LKrXgGeY/RcHqsPbna4Z1MGTXGnyiGtS3jyVCstR3NVK9Gc1lRcomXUtw5VXW0FaFdhCrsad8IkxDQlCmty0ok6RmqFtR3nRbVtkM/JDKW1DscS3SaMlHf3QpkOOmfwn4qWjmsPtDeYqgaNG6/m/ZFgxPLNQG5sixwsza9WZJ1cZP6eAVQFxOSmxsJ1BMaZ+Upn2sAeqF6dKKSSeyONbfxNHYe1a9CqX0qj6TsOEuYYJBIMHiPVGR4LtrP0sXYGGq2jXbo4PZhLhvBwEN82lcHauEZOk7+vRWW4uICfHFCa3VgOTs7ShtbZVZ+J9C4sah/rtak0weOGJb/i1djso1XD/wDHtCjfNGlK6EVQOHeM9cH8zYXjuMjUA/XJGIZHh7uirJ0sZqr+T3X7/Ukcji7R7kNumnld0Klru7wkVbef/ezJn+Yb1WwxgIBBBBEggyCOII1C8V2V27vaEBld7m6YKv3rY4evJA6ELp9jekqiDFWh3BJkvtT92Txdbv8AV8QZXF6n0PLnF9v33/8ATZDrZf5HoncJe4VfZm2qVduKlUZUA1w5Fv56bvWZ45cyr4qrz2WM8UtM1TNK6hvdEPcI7hTd4jvEruF9+RD3CFL3iFO4X32cBtX0o0acijRfXd/dUcKVPqGNlx8SFx21vSNfVsu+7hm6nbjugP8AIeufFy5nvEoeF9Aw9D0+H1InHc5MsVNp1XGXVqrj+Ko93xKjdePOrnHqSfimZJMHBa1GuABcTf7R4ZKKrSBOUypDS/jeql7VGQBlwOTRr48EM3SuRErZTupJwk75PTcFObFrm+rEjclo2uUnMnVMfbPaZYZ5b1hUHvKSu/1G6vBMKNIAYTkNJ3g80/7JiMR6xOY5DU+SVl22pk71XaZ5A9U6ldmm6HZcHbiFWRXiah5UvuO6dwWaLy3pveuaFurGM25H48imWF+WGD7JOY3grSNVrxw+CzL60IMgTx5/uuDjlLE+znWz/mx6fr+lx54/iekafnX+14M32vkAgyOIz+CbVWHs7aOAwc2n3cwtesZEtzGuW9Jy4njdeHgceGTWveVa9PomUrf6lDqZJyT2UHHUpRZZpMz+Qy960GCchoFFaUI3eKuOeGNLnZAfWQQcvYYnpVjby7FGnP8AWcmjnx6BcwLfGc885cd5JzhWLm6dUdiOpyaOA4q7QoBjZOQ56n910Z/2uPtx9pL9kavRnR/jcrzZdsUPPhv6eZk3ez4LXaZx5paFrGZ+ir9W6Dst3DUn9FEA4nTpOgXX9H9NPHj/AOTn+cnM9L5unydQ30/q18m/cVbizDzOYPECI8QVCe8ZoQ4c/wBQtH7LOp9ycLQc/CFueBXadM5anRSobTAPrgsPE5t81cxTmN+8ZhDbNvA+arP2eWmaZIPhB6jQ+SJdyK33X7kuL9xZShyrN2gRlVbH4hp5aj3hWMM6GR9eaZGSlx9wWmuSW3vH03h9NzmOGjmkhw8Qu52D6UHthtyzvB/1GQ2oOo9l/uPNcAjEgy4MeaOnLFNFxk1we87P29SrsL6Lw9ozdGTmD8bDm0c/Z5q4LleA2W06lF4fSe5j2mQ5pgjxXpPZjtyy5Hd1cNO4HCGsrDfhGjKn4Rkc4g5LyvpH0N2ovJgdpco0Ry3szt/tKFmd+heapjdR4KUqEL6iYVyAU7sgI4IQmQKkZu1KpEQSJ4ErSsaYDRAA6BCEjBvmlYeT1ESuCgqhCFpmIMvajcgd/FSWxmkZz65pULmv28vgaf8ABEGz3GdePxWmzQ9SkQuf1v5X5o7XoZ/3le5mPV9p3X9Fq7MccB5E/BCFly/l18hE/wAzL4stUtFYbp5oQuUx6L9qq3aX2WdT8EIWjo/bRFdT7NmdZj7w+HzS7RP3gG6NEIXSw/n5fD6HXzbegoV/2/2xzBkpUIXoYnjB418EfshCMg2roqodmhCXLktDLlQbNObhuBEDcMkIS37RBrhlyvr4KL696ELTMpcDVGHkOBBIIzBGRBGhCEJMuAke3UXEtbnuHwQhC+cT9Zjz/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6" name="Picture 20" descr="http://t3.gstatic.com/images?q=tbn:ANd9GcSepWAe72mtBelVnGCgAhSHlSYI5fGd75Cv-W4bJEqLgCe7Bdg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20" y="1628800"/>
            <a:ext cx="595267" cy="86409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t3.gstatic.com/images?q=tbn:ANd9GcT7s2YY4qRRZ5vB7GUl9U8xbSdFr2HSkjnmQqm1deFovp61Fvi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5848578"/>
            <a:ext cx="518188" cy="739415"/>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t3.gstatic.com/images?q=tbn:ANd9GcR2jLi8EdiTADbDzZKPILNGvuKPjjpoMw0otzjJn06nPtDvQf-Z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20" y="4800569"/>
            <a:ext cx="595268" cy="87240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6" descr="data:image/jpeg;base64,/9j/4AAQSkZJRgABAQAAAQABAAD/2wCEAAkGBhQSEBUUExQVFBQUGBUXGBcXGBcUFxQXFBcXFBcYFBUXHCYeFxwjGRUUHy8gJCcpLCwsFR4xNTAqNSYrLCkBCQoKDgwOGg8PGi0kHBwsKSksKSkpKSwpKSwpKSwsKSksKSkpLCwsKSksKSksKSwpKS4sLCwpLCkpLCwpLCwsNf/AABEIARMAtwMBIgACEQEDEQH/xAAcAAABBQEBAQAAAAAAAAAAAAAEAAIDBQYBBwj/xABGEAABAwEFBAcFBQYEBQUAAAABAAIDEQQFEiExQVFh8AYTInGBkaEHMrHB0UJSYpLhFBYjcoLxJDNTslRjk6LCFRclQ3P/xAAaAQADAQEBAQAAAAAAAAAAAAACAwQBAAUG/8QALhEAAgICAgECBAYBBQAAAAAAAAECEQMhEjEEQVETIjJhcYGRobHwQiQzQ8HR/9oADAMBAAIRAxEAPwDzuGJGwsTIWI2KNKDHRqWqQYnCNcENJUErkWYlDJAsY6JWTIVyspbOhJIEFD0wcORkAQ7YUVG2gXHSZO1icGIKW82t0BPh612oR9/O2NHr9VtE0pFwWKN0aqW36/7re7P5FG2a9GvyPZO4/IraF3YpWIGYKymKr5gtTNoEexMopnpoatMOsapgxMYFM0IjhMiRMUa5GEXExajB8UaSJiYkto6yCCNGRxqKFqMjCAw62JStiT2NU7GLjUQiBcks6MwqN4XBplZJZ0NLZVauaibruh1ombG3Iu1OxrRm4nuCyg1Kiqu7o86UF3uxtyLzpXc0fadw4ptuscbey0E7yfoNFu+kErGAWeIAMZk3hStXHeSamu8krPi7W6nMlS5p1pD8UeW5GY/ZR90eShddwOZC1r7CBsQ0ljCl5Mp4oysl2N/so3XZuWmlsnghv2ZMjkkBLHF+hSssDwwlueHMjhw3FBykGpGzUbR3re3DY6uNd3mqHphcfVyY2CgcCcth2/H1VcG2tkU0ovRmCEgE8j9VxMQL2rR1qkAUYU8YTBZPE1HwMQkTUdCuNoMhjSToCuozKA43IuFyr2lTxPSjC0jKIYVXRSIlsi44KLlE4pArlFpowhanoO8M6x1MyMIy8dyzGFaPonM1kZkkdhjYHPceDdnE1oPFY9GlVa5D1jidan4qaKSqprw6fQmQubGSDp3d+0qa7+lkUhH8NzeJovOyQldnoY8kaot3MqhpYqbFaidlAd6r70vNkY93Fz+iT2M5UVM5KGa1AzdMsyDBl3/oux9KI6g0IB1BFKd2wpqxyQDywNLdwpwOxQ3u/HUHPI55mmvnqj4IAY2vbm0jIqG3soK0p9PLu8VVDRLPezzu3WfBIW/DPu+SGVv0iYA7IU131yyrwFQfFVLk8VH1Q5oREaHap40SZ3ELjRMTkE0qaNyyxiiWkTkkNDIki5HcCWaz4U1jVcW+zZFVjGoUTsfGi4mqGJqKjRGEzI04Rp7E5aaMEaVts9bIxp91zgXDfSpFeFSD4BPY2tc6UBPF24DifkVbXndhfZ4w3aBl/SAp871rsfiW9mbmt9ma0NIbmMgSASN4aATTjRZ6WVhf/CqOAIcPAjMeKtLZ0LaW0LXE4icTfeNdhJy0pupRWVmuQNY0FgpGMiaEjU1xU1qdnDconxS72VJSb60EXbZj1QLieFVUXu15ORJ+SvZcxUnPb3qsDHYiNjqjzySE9lDjop7KYWmshrxLmtHhU5+GSLtBhe04C1wGvuuHiW1p4oiW5WGF8bWYS6lXD36g4h2toy0VfYeieGnakD616zRwyoAMzlXXWtVQlBrsmkpJ9F50WvAxtdCc4zmBrhPDgjbfJijcDsrQ7jTLvQt13G+NwrTvGhVteFlwNOz4f2Tsbb7FzSXR57eubDwr3mmzftr4KpotBecD3RveGktaQ0/zV2bwKqufdEgi60t7FaE7tNRuzGfFUWhUF2wIBSsTWhSNatCSJGqQFMAT2rhqJ4ikuxpIbDNlecXZJ3KgiiWnvodim+n1VNHCmw6PNkRNjUjWqfqk5sSKjENanBS9WuFq4JEQhLzQGmhruoQa+ABK2kduaLO0D3nAAHhr9Fl7ujrKKCpo800rRpPwqi32imHI5bNyjzvi39yrGrS+xYSx7KqO0WWrKCgFRqaVKbZ5sRVD0qs873MMEvV0IxVoQc923uUnZV0i1tN2FrTm3LiMkPLGOp0qW5hwzpmNeGqo7VZbY7LG3CRQkUqDwaT4oa67ttMT69a+Vjta0FK6ilSSsjBK2a8nLRqXCozGaTUxklWqCWchCEy4sTg6tTohuk1sBjLQaZZqugtutENaZMZNdDkqsctEk1sbYHdXE2N2hGKhoM3k0z31QN+3TgaZQ92F8b2uadAWlpyA0HbHkra02WO0RgHLq6EE1+yAKV45+QVZ0ptQbA1gNcZ9BSp9GhLu8mh8VxgZEFTMUKljV5KSJzU1dC41SoJYUk1i4gC5m2vaapAQTCo7XaavK5HInxPPbCwVIxCCVTCREcmE1UTymdco5JlwSZNBaMD2u3EHw2+ifbLQKgg5H+yrZJ09ktWjhUetVJ5EbVlOKVMvY+xEHE+8aAb8s1WSzUNXuFd2Zp5aLlutrhDHhGYBA4VNfoquG57RKc3xsrxxE+FB8VLxRTG5MspbwFO0RnuBJ8qBRxv2sdXfv8kO7ojPX/NFB+HP/cgLZc07M2ysJHeD5iq7jY6WOlZprFbA44XZFR3rlUbVnbutsjXASUrwNfVXd6HEK7/ou4oRyfqVsVoNckZLk0ZgVyr3oCJ9DVWthsQlOejSMta1rkfJHFaAbthEVrjhbie5mTSK0BOlNFhr0t5lkLtmgG4DmviuXlITM/cHvoNgGI0puQqbjx8AZZeXR0KRgUYKlaU5C+RIkFyq4CjFuQQwpJjHJIGdyLZ8+ZXWWhBF6THpiZHyLRkyl65VrZE4zIrNUg19pUElrQskqGe9C2EpBbrSpbNaqZb1WhyIu41njrpjb8UqatUOjPZbzWirWimQQs1umjGKMBw3H67FO/L5I6z2tgANAeB296jarZcmZKb2g2itMI9Uo76mkzLQBwWotN8g6AEeFPJAOcxx2DuXcl6IK5esgCK24iKq1mtBIFSq+RjAciuS2waAooxbFyaJTNnkr+4pKM7zU/JZmLNaK6LOXNLW6kECuQqQQCSmJboHdWYa0SVe47yT5lRKyvy4JrJJ1czaEgOa4Zte3ex1M9x2g6qtTmRKR1pUgKhTmlajXMmqkCoyVzEjsW5BAckoQ9JCZyDmyJzZEC2ZO69ZZPYcZlwzIEzJpmW8jbDTMml6DEqljqTQV+Pkss1OyfEtZ0L6GutDHWqQlkMWLBSlZZGioAro0GlTt030vugvsqc4ia2tozVsB9524y090fh1O2mhvPaZen7LZYooQGdZI2NoaAGsaO2+jRkOy0jvciUdWyrHF2ee2mLJUF5SubWnPctfaou0e8qsnusOGajhJLTPQnC9mFN4Sgp0V5v3qxvno+RmyvgqOOwPrQ1T04MnakizZbTtKKsx26pthuXaVaWW7gEMsiS0MjBvsnsUSu7JKY45HjMsY9w/paT8lXxxUVl+zl8L2NPakAjadc5SIx6u9EnG7kPkqiehdIeiYt13CMikrGh8R2h4b7p4O90+B2L5/khLSQQQQSCDqCMiDuNV9UQMo0DcFRdJOg9ltjTjjDJDWkrAGvB3kj3+51fDVejOFnlyVnzhRdCs7/uJ9ltEkL83RuoSNoObXAagEEHxVWkNNdiHKh1VwlNSBWpgOQ4OSXKpLbMtjMS7iXMKsLp6Pz2kkRRucBm52jWDe95yaOJKFRb6AAKqWz2dz3YWNLidgzXoXR/2WB9HPc6f8MJDIf67S4EOHCIO71Y3q677C3BMWTOGtksvYiqP+ImJL5KbnO/oVGPx3KVP9uxixvtnmE0IjJDj2hlQZ073aL1X2OdEg8G2StFAS2EHPNuTpDXceyO5x3Lzv9nFttoEELYeue1rYmnEyOtBUZDs6nTKhX0pdN3Ms8EcMYoyNoaPDaeJNSeJV2fHjwwUYrb/AFG44hS8u9sGtmr9+T/aB816ivMPbS2kNnfulcPzMJH+1edk+hleLU0ULcwDrUD4J2HVcs4/ht7h8E6nivKb2elRCIGONHaoC8LFCzMDNE21xaCRqs/Hanvd2sgu72DQbE0aBENjACijap6LGzUqEKLQdD7D19sjb9mH+M7vblGPzGv9KzmEr0/2c3N1VlMjh2pyHdzBkwepd/UqfHjcvwFZ5VE1YSC6uhemeceKe2Owt/8AU43u6xrDDH1j42Yy2j5Gg6gA0AGZGnBcui5YJmudYH2e3Zdqy2yNsdoA29VM2hrxBoN6s7z9tLobZOxsDJYWvLGkPLHkR9kkuoQQXBxGWhTGdOrtvJ3V2iA2SQ/5doqwOjfsImaAW/1DDvoq2p8UnHS/P9gNWZK9uj0RcWtbJYpv+HteTHH/AJFqIDHdz6fzFZy12J8TyyRjmPGrXAgjwOzivcWWO9YG4Hfs152fYJD1Urm8cQLHGm8urvVRbZrumb+zTRusEorghtLC2JpP+lID/DBP3HNbva5RzxKW4/t/bAljR48Sktnf3s6mhOJrTgNKVc0tIOhZNk1w/mwO/DtSSHjn6IVxZqbl9nlmji617Q5gzdaLWXQxd8NmaWucNxkc2uyqbefTWwQAMjY62uYeyHARWVh3sia0NNN+En8Sw9/dJLRbZMc7yQPdYMmM/kb88yd6HsF0PlzHZb94/wDiPtfDivdxeFGK+Z/kgnNLotr76e222Va6QsYchFECxtNxp2neJI4KrhuCR3vUYPM+QyWgsd1MiGWZ2uOp+g4BFlgwquKjFVFUJeRsM9m1zQQ2wSyOAMbHua57g0VNGZVoK0c7yXqkvSWyt9602dvfLGPi5eOtFcteafVPZA37rfAAfJR5vG+LLlYcM3FVR6men131p+22aun+aw5+aofapHHaLte+NzXmF8c2RBya7C7wwvd5LHsgGlB/db64bzjtVnNltABJYWEHLrWEYTmDUOpWtO8cJcvjfDXLteo6Gbk66PPbDaQ+JpbnlT+/w8FzraFWN9ez2ewkyWXFPBq6PWVg7h74H3hnvB1VXZ7SyUVa4d2hH1Xi+R4rh80Nx9/b7M9bFnUtPTILVKDqUAyIVRdqhJQQs5qokPJ6+i6JNidHFkp7uu588vVwNMr9obo0Ha92jB3+COEJTdRQMpKPYXc13dfPHD/qOoeDBm88OyCva2xgAACgGwbFg7q6HMsTHT2mYmQtLaMJYxlSDRh957iWjPLuWKt18XkyUvs9re1tco30e0DZXEHAnwXr+N4klHR5ufyE5HuIaqrpTeXUWSV4NHUwsO0Pf2Wkd1a/0rzu5/anb4yG2qysmbtfC4RvA34HHC7u7KJ6V9LW2wRtja9rG1cQ8BpLiMIFAT7oLtv2lXDBPmlJaESyLjaPLrV0dkbm3tjhr5FVzoS3Igg7jUHyK32qgtVkY8UcARx5yXrIlU2Zq6ekVpsxDoJ5I6bA4lnjGatPktxYPbK9zerttminjOTi0UJ4mN9WH/tWXtPRttCWEg0yBzBO6uoVE5lCQRQjYdiCWHHPtDYz9j2+57NFMzrLotYgNKusz/4kQrkcUDiXREb29k0HekvFbFa3xPD43ujeK0cwlrhXI0Iz0SUsvElemvzWxnMvbtucUDpBmc8Owbq7zwV/Ezn4IWKTbvOSKZJXwV12RNnXAVHPP6KZreyUNFJU+KJrQO8vmsswEs5z53opvPqhmbOdv6qdq6zSUHfzopmS4TUbNNhFNKeKgbz5pxPPeaIWcbe4OmAIDJznoJNh/n3fzab6JnSr2dw2uskREM5zxtHYk/8A0aNf5hn36LFHeFb3N0nlgyHaZ9x2n9J+yfRRzwOL5YnTKI5fSRhL5sFqscnVzVadhPaa8b2O0cPUbQFy7bDbLSaQxPk4tb2R3vNGjxK9sj6QWS0MHWhmRrglaHUcNraggnXMZplr6Z2dgozE/cAMLRTi6lPAJfPlp4ly/D+/yO5V/lr8TGXF7JZXkOtsxA/0ojmeDpdB3NB71tpJ7Ld8OBjWsAzEbPecd7tpP4neqzF5dNZpKhh6sfh18Xnx0os/LIXEkmp27a95OvO9EsEp/W6XshcsyXQXfF9yWl+Jxy+y0e63u3nj/ZV2Ap9F0K2KSVImbvbIS0pojO5EpBEYBvhIcMtV2ezHCTTTNE24dkO3FSl48CFxxXuhODENirL7ubEzGB2gKn8TfnRW7ZKNwHi0p9mkqA07vgtujU6PPcNFxTXwwNtD2DQGvmK09UkTkh6NKJc+5SvtNIyd+Q+CBjepLXIMcbd3aIQE5ZWcYWhEVOGm/NOuiwPtMwjbQZEku0aBmS6iO6Q9Gn2VwxPDw+tHCozFKgtOmRageSPLjezeLrkAtbvPPNFKynPPerTo70JdaWdY5wYytBUFxNNaNFMtmq0TPZ20azu8IwPi4pUvIxxdNhrFJ7MaBzz5pV554/FbOT2fNp2ZnVplVgpnvpmsna7KY3uY8Ucw0Phu4Uz7iix5oZPpZkoOPZCUqc885pc887Eq8/TnemgjmuO888VwhS2WzOkeGMFXONAMhXbqcsvgp71ut9neGSUqQHChqM9aHKtCg5JPj6m06sBI55800jnnnIJ55551TOeediMw4RzzzokF2nOzn6pELjBJNKUkZBociN+XomArTh8pq2h0OR+qFilNADqDTyUzsxTkKttFSDqDoeDhofFccK8H5VHA8+SlbaaNDt+fmFXunxRmurcioobTWGm1pp5E/JadRmLxmrO8pKG0GsruJPxXUKv0KlVGps4qW8SlYj1lqe77LPih7qteJjXcPgFBddro11PtvcSfwtzPyCyyej0X2eS//IUG2OStNa9k7eAWk9o47MP8z933W6c71kvZhGTaw921smvFu1an2hv7cTdwkd5lrc/yqKa/1K/Acv8AaZW3J0xks8XVhjXgEkEktIqakZa5180X/wC4sv8ApR/mf9Vm4bM55AY1znbA0Fx8h8VYt6LWo/8A0P8AHCPiU2WPDdyr9QIynWjbdGukP7Ux1W4HMLARiJBBrQjbXI5LM9OG0tdRTtMact4Lm/Bq0PQ64n2eNxkyc8jsgg4Q0GlSMsyTpwWX6aWnFa3D7jWt8QMR0/m9CpsCj8Z8Oh2S/h77KXnnnci7ssImkw9ZHGNSXuDcvwjaeCDrzzzorqK+4wzDhOjABhjLYy1hBcyubiX0f2qVpQq3JKSXyonglezQXdd8Qsjmt6tkzHdmWoo97Diie15ObSBoDT3hsXOkmC02Rsgo2WMYiwkBw2PaWnPKlRvplqqSa/I3Na0h1WtoJCyJ7hTBU4CcOf8AE25Y651KfNfMD3vcWZOywmGN+fWDtl+IO/yxhwCg2V2qBY8ifKnf9/kp5QqrM+Tzz4+iQHPPOqKvWZj5S6MUbRv2Q3OmZAA3788ghK8885r0ou1ZI1THc/3RF3zhkgc5oc3a0gOxbtdM6Z/2Ut3XQ6UF1QyMavdkOIG9H2a54JCWslfipUOp2Ds2tHoVJn8nCk4St+9J6/P+sdjxTdSRX3tbRLIXNaGg0OgBqRniO3Oufcq8t555yUtou0smd1lSIyKhpw7hWu4nD5hQ9YDmK+IpTvG9M8dpLhFaXX3X9/kLNCvmu2+9dP2IXHOn6eSHtA7XB2R71POUO59Wka7jx3HcVUiYqrV2XkD7bTl+IDL0+CrLHaKh+6oPorG9GksDxk5hqfDX6+KopnBhlpoW4hwrVDJ0GlaAo9SUkNLPhZXaurHlUNFHGwno7b6As76eVEfdrf4Td7yR/wBxP08lkrNaix4cNnqtbcc9cFNhfTxJPwUuLJy17A5I1s9X9m1kpacvsxur4ljfmVYdPX/4ltdBGPV7z9FXezCUi0vBOboyfKSNGdN87ZT/AJbBu1Ltnihu/Iv7A/8AF+ZrujF1tggYABjeA552kkVpXcK0p3706XpJZmkgzR1FAaAuGWuYGi70ilLLJLSo7JaNNpDNnA5LzCnPPOqThw/GuUmNnPhSR6DePTWBjSYz1j9gDS0A6VcXAeiwEshe4ucaucS4neSan4+SaBzzzkFyvPPOauxYY4+ieeRy7FTnnnJKv9/X9fNL4c/p5JHnnz800WdHPPmF3nnnYlzz6Lq045zz8V2nPPOaWLnnnNcrzz4rjjSWOSN0bC4Yo4WMAjGeOZ5dqNCRTbvqirsv90zyMDWsa0uqScgOOnpsWZstvLNKEYg6h2kAj1a4hFWC14IZqUqTHkc6tqajjsr3rxc/gJqVq7ar7W9/+2Ww8ja/f9C7nsDJGvfG04pYy0Nd2a5jtUPugUGehyosve2ESkN0aGtOhqWtDXHLiPRR2idznFziS46koaQ88+Kr8XxZYX80r+3t16+vXsKy5VPpDC5V1tYfeZrtGxw3HcUa56CtEmE12HVXk4PFb2TNI0do4HXcsrecZYHA7Gub+Ugj0PorC+h1b+sbkRrxCEvu1NkgxjXIH1CXN6aGwWzPTvrQJId8qShlO2V0MlbtGh9OCv8AozNkPwuPqB+qodKjYVZ9H5KPLd4qP6f0J8kENTszIriezezi0AW1utXMeB6O+DSrTps6ltHFkZ9XD5LDXXfBsr2TVaC05BxFHClHA8CCR4p99dNG2iZ0r9XUGFgNGtGgBdSu0k7yq4428vP0omT+Sj3i02ZkjS17Wuaa1FCa0cDs4gZbSEK3o9Zgf8mPX7ldm8/FeOQ+1C0tYGte/C0UFS2tBvOEk+aY72kWp323/wDUd8qJK8HL7j/iL2PZH3BZiM4GUpn2A0/mGYK8vnAD3Bpq0FwB3tqaHy+Kop+m9peKOeSDqC6Qg94LqII9IpD93yP1VeDxp47t2JyPl0jUDz55810c8+Xkst+8Ev4fyp37wS72/lCo+GxXFmo559V0c893wWX/AHgl3t/KnDpDLvb5fqt+GzuLNOprDFilYNaub451Posn+8Uv4fy/qnN6SSj7vkfqhlik00ck7N9DbcTg1zKVGrw0UIG8t5qpBA00/htNRU9mPw2ZbTRYNvTGYbfJzx/5J46cTDWp/qJ9HArz5+DP/Gv1ZSsnv/0a2YwBxYWjFWlKObnoBVjqaqitpAkeG6BzgO4EgZ9yAb04zBdG0kEEEsjJBBqDUAHUIQ37G7V1Ca6gj1TcOGeN/N/Ni8j5dL9g2WVBWiWoIOiabW12jge4gqC0GmewqkSCWoY43NOdK07lly89XIzhX8pB+FVpXTUcDsORVHaYMM1NjqjwOXzU+TY6GjPO1SUgZTid31XF5vErHvzzSskxY8Eag/HL5prXbN6IuqDHPG06Fwr3DM+gTW7aYPoWVqtDnOAJJOXFWdiuyR5FG0rvo345qJkmObsgAV2ZK/sYzcTowE+Og9SvQhPZM5UQNuJ1aF7R3VP0REdxDbJ5D9UPDaSTlvR5fQZqjmxbkzjbiZ993kFI24Y/vO9Pou2N5e6g8UbaZg04Qu5MzkwZlwx73eY+ilb0dj3u8x9ERAK0RxGELOTMtlV+78e93mPp3rv7ux73+Y+isWVUgWcn7nWyod0dj3v9Pomv6Os+870+it3FRPK3k/c62UklxN2PPiAhZrl3PHiP1VxaHICVy3kzuTKma6Hja0+NPigZrBIPsHwz+CuZbVRBzXk4aaIXMYpMoJzTZ8kyG3PacOJwB4mnkrSa2nvQslshfk5gB7qfBJlIanfoDy3jLtNacAhnXmSRiFKbQtDY4rPI2hyO8E/NV199HHN7UQLwd2ZHgEucXVxZ0ZRumUYALjrSp0HFJKCEkkHIjVJSxhJq0hzaI3tzR1zGkhcfsMcR49kf7kFWo4hT2CWmPi35grNXZz6NV0asVWmQ7yAO5WdvkwQ02yGvgP1TOj0f+HZxFfMoa8JOslDRoMlbBaRE9sMuSy17RT7Q4ufQI7CIogNpCbctjxvqdE9dGX6lhZoBDFX7RVdEC91Ude8tThHcprusWEA7VoIVZYKCqjnkqaIiV9AgoWYjVYcExMXXOTiaBCyTLDh7nJj9EwzAappfkhc0nTYSi2QTFAWh2SLncVUWu0Ik0ZTBbS9DwysccLsgfRRykuOSifdLjnXNA2/QYloPtXRyVoxNGNh0Lc/NAS3QHaiiMuy/p7MaO7TNxWjjvSzWluxjvLNZUWdbRgJrpew1ByRVjtczTqVpLTG0ZZFVdpOHMNS/hqL0Ep32TXbYYbTM8PHbAaTmQdM9CuLONtuC0F5Bz3EtIypkUlFPLUmrK4YnJWird7ydD7/n8Ckkul2YujeXM7/CM/kPzTbkbWXNJJehDpET9S2vY9qitrnaMB7kkk1dC/QDdnJmrSA5pJImcR206KSzjLnguJLDjs/PoqK+JSAKGn9kkkjM6g6GY/qRQ3/aHNYxwcQSd5R1itDjDiJ7QGR8fVJJfPZG3VnrR0H9ccDTXNAX0wCnFJJV+I3yE51oHsbAi2BdSXtro81hMMLXDMAoG33fG3MNAPCqSS19HLsEsbM/FE2x1IzTcuJJfoF6oxFvPab3fMriSS8nP9bPTx/Sf//Z"/>
          <p:cNvSpPr>
            <a:spLocks noChangeAspect="1" noChangeArrowheads="1"/>
          </p:cNvSpPr>
          <p:nvPr/>
        </p:nvSpPr>
        <p:spPr bwMode="auto">
          <a:xfrm>
            <a:off x="215900" y="-11176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8" descr="data:image/jpeg;base64,/9j/4AAQSkZJRgABAQAAAQABAAD/2wCEAAkGBhQSERUUEhQUFBUVFBQUFBUXFxYUFBUUFBQVFBQUFBQXHCYeFxkkGRUUHy8gJCcpLCwsGB8xNTAqNSYsLCkBCQoKDgwOGg8PGiwkHCQpKSwtLSwsLDIpLCwpLCwpLCkpKS8sKSwsKiwsKSksLCksLCksLywsLCkqLCwpKiwsLP/AABEIALcBEwMBIgACEQEDEQH/xAAbAAABBQEBAAAAAAAAAAAAAAACAAEDBAUGB//EAEIQAAIBAgMEBwYFAwIDCQAAAAECAAMRBBIhBTFBUQYTImFxgZEHFDKhsdFCUmLB8CMzcmPhFbLxJENTVIKDkqLC/8QAGgEAAwEBAQEAAAAAAAAAAAAAAAECAwQFBv/EADIRAAICAQMBBQYGAgMAAAAAAAABAhEDEiExBBNBUWGBIjJxsdHwBRQjkaHB4fFCUqL/2gAMAwEAAhEDEQA/APJEUWGg3DgOURUch6CJdw8B9I8gAcg5CMKY5CHJKaQERiiOQ9I/u3cPSWVpyRacaYFT3cch6QTSHIekuskgdZQEHVjkPSNkHIekkIg2ksAcg5D0j9WOQ9IQWPljECKY5D0j9WOQ9JIEj5IhkYpjkPQQ1pjkPQQxTj5YrAQpDkPQR+rHIegiEe8diG6och6CN1I5D0EO8e0LAj93HIegi93HIegk6pCyQskre7DkPQRe7jkPQS4tOI0oyWymcOOQ9BH92HIeglpqcJEiCyj7sOQ9BCOGHIegl1qUY04DsonDjkPQQfdxyHpL/VwTTgFlBqA5D0i6gch6S29OJUhYWUjRHIeggmmOQ9JcdJXIjCyhWXtH+cIoVcdo+X0igaEybh4CGBAp7h4CSCSAgss01kKyemYmBKFkgWCDCBggAcSu4lhzK9QyxEDRKIxhAxgOIaiABJ6awFYlSFlkqrJqFG51F+7h5mZyZSIqOFZtw05nQSZMIl+0xPgLfMzZ2XslsRe3Dy003CT4rYqoSCSfDWYSyaTaGFzMHqaB0/qDvuPpaOdiFhek2fmu5h+x3zWGzlH4RJaOGCkEAjUbjvt3zPtzf8nKuTlcttDp9ZIqz0tNj4DHplJbDYm1kc602Ybs3MH15cp59tLZ1TD1npVVyuhsw3+BB4gixB4gidMZKStHLODi6ZGiw8kFGhlpZmxARyIBeD10CWg2gK0F6sDPAmiwxjGRdZH6yA6CjXgF4GeAUE0EGMXgZowoJjKryVjIWEKAp1z2j/OEaPXHaPl9IozQnpjQeAkwEVJNB4D6SQiSxkdpIjQSIIMQiznhrcyClrLtNYCAalK9SlL9pHUpx2BmFYgssVaUhjTAJBLCCQ05JmjEyYGFh6+o+chzaSFWmUio8nSYbbPVghRa/G+vkPOG212ff/PvMOkSf5rLlCha7E2VdSTunFM9PFsjbw+MsPgvNGlXBFytpiYXplQQWs57wBN/A9I6Fdeze4/MLTKUZLdo1WSLdJkGJtwHn3zJ6T4g1kp1G+NP6TH8y6shPO2o85sY/pDRpIcyluQE5zGdIadaiyCiyHMGVt4IBuVby3Ga4NSd9xz9Q4uNPkyg0RqSMPBLT0Tzwy8BmgFoxaOhBGpGzyJjBvEFFgVI+eV7xwYIVFgPBYyMGPeXQCzRZo1oNo9IySDljiEY9JLM/EDtHy+gihYkdo+X0EeSWXEHZHgPpHhIOyPAfQQWmQyN5ETJHMhgBbw4l2nKVCXlgIMCPliUQmNhEOipXWVSst1WvICIAAohWjgR7SiWgqDKDdlLAcAbE30AvbSWcVspQgdGNiTdWFmW28d8iwTAOt91wCeXf+83KexyuZ6jlwy3QjUDXid24TkzScWduHHGUPMzMJTFpFtJmAAtcb7WNpJgqoByzoMK1MizcrTBy0ys6FHVCjj6tdiAoRjfiVAUS5sPY1UupN0Um2/XWdbhOj+HDZrE8bEm3puk7NmqWRdFO4cO/wAYTzbVFEwwb3I5npTsCpTqdi7rYak/WZ+Fp1DTclCoRNTfmwUaW03z1HGYfrKatYE2tY2BPAqQZzuMwqJSrqFC56VT1AzD5qIY8nCaFlxcyTODzRrxER7T0rPOoQEYiFaK0oCPLGyyYJEyQGQ2hAQskQWADWjQ2WBLRIaxFYKmFeVYhwI8QjkR2Joz8V8R8voIosV8Z8voIpmWX0+EeA+khqNCz9keA+kgY3mYCLRCILHgBLSeXaVSZ6iTK8Bl/rLSKpWvIQ0BmiKDzRgYGeODAkOOIIklMQEOFlxMccpDAsLbgcu7jpoTK4EKnvA56TOcVJbmuOTi9iGlVuM3PWWqO0LeUq4lrGw0lZWmGm9zfW47HVbOxbMQIO39n1GZeqrZL2zAE3J56TKwm0CikjfKFXpAykhSQTvY/F5cpnHG9Vo1lmVUzYo0MSQyVarZRYEre5W+p5j/AKzR27VyU+zqrLkGt94sdfC85dOkdawUO7a8M1/XfNGt1rUFdkcIajdqxyBgBdc24HW9pp2b1JsxeRKNJmYVjWkhEQWdRzAhYYpyRFkgWOwoiFONkk4WLLKQysyQcssMsFlmiRDZAZG8mYSB42SCDCBkcMSLKJRFeMIYWKwM7FfEfL6CKFi17Z8voI0BkgOg8B9IgI6DQeA+kICSArRZYUJVisBgscCHaNAY14DGGVgFYABeSqZFaaGyti1cQwFNb3YKCdBmOgUHie4XMpJy2RDaW7K6mamB2NUqEWW19173P+KjtN5Ceh7K9mtBAFIxWIrL/cNHJTohuKCtUG4brrrNupjqGEBU4vCYG2jLRHvGI/8Acqm5v5TSGh9zk/BfUt4597UV5/Q8g2js+rTrLh1pVOtf4etU0wRxYKfwix1PLdKeKouqKGe7swuFsFC77AAC50nqGzMQ9Wu7U8YlU2LDEOob3fDjXrazHTN+Wn5n4Z55tdlSpdH6xVY5XAtmAJUOAd3O03xXPJFONJ38jRY4LFkd6pLTXq9zN2opuTxBNx+0zaVfWdJjKYq5qqbiczrxRnPzQk6HyOu/n8bg8puPOee4vHJwkEvaWtFsVtOcsYfa6KbVKYdd/eP8TwmNSxBWXxjKTCzrr3ffhIcRxyNHS09tYUKMudiCCqki2bd2gBrNPoZ0to0a9Ra9R6VMi1x2kzX/AB08rBlNzvHATj9mCnc5F3AnMfw+c2MNVGHxRqtSSpa7NRYDKyuozLqCAQTy3iVjxKVvwo64ZZStUqaf1/o9Kq9HNmY7Wk+GZjxw9QYep50WuhPkJzW2/ZHiaV2pWqUx+ayP52JXzzDylDB7W2TUcivhalENuanc2PH4CP8AlnSbOw2BzD3Xa9eg34A7kKO4hwoI853fl65tel/I8rtfJHDYroziaQzVKFVV/NkLJ451uvzmfPcsH/xNdaOJwWPXiDam5H+VO6+pmftfZ1CvpjMMmEYm13Tq7N/p42kTTPcHXXlxmUsVcO/h9NmXGd87fE8fj2nabb9mVal2qJ6xT8IbKrkcMrXyVPI3/TOSxGFamxV1KsNCrAqw8QdRMkWysVkbCStBM2TIZXYSB1lppXqRSYJFciIR2gGQMnRpMsq0jLIaSwKGMHbPl9BFFi/jPl9BFLAkQaDwH0hiRodB4D6SSQMVpIkFZJEOh4gkQEnpU76AXJ3Aak+UBEWSHh8C1RgqKWY7gBczsej/ALPKlUg181MHVaSi9dx3KdEX9TWE7SgmGwRFEdmo2gwuG/rYuoeVauPgHMCw7zLUG3Vb+H18Ara3svP+l3nJbA9mYzL72x6w/DhqYz1T3vqAg/yI852uy8JRwxcUKQr4hFKrTSoKtVSdMpKKKWGXfc3vvkWPxRo0j75UTZ1F/hw2Gs+Lqr/qVdTrxI8yJyOP9pTInUbNprhKI46NWbmzMbgE89T3ztxYMk1UePLj1ff6GE541wt/F8+i4R1G28PUFPPtnHjDqw7GEw5y6cjlBZ/QjvmA3TDZuEQrgsCtU2N6tcd36szH/wCs4bF1WqMXqMzsdSzEsxPMk6mU8S9kPp66fuZ6MejUV7b9Fsjm7XU9joNt9Luuw60MPRTDUSc9RU31X33cgC4HL7TnKb5hlJtyPnrJMGuYW7vnJcPsxwbmxA3X+tos2TF0uNSfHzZ19J02XqsnZw/0g8GrUrsBdTw4FSNQe6Hi6KhmA1A56nUA2PeL2PhCOIZSL2cKQcp0Btwa3Du4ydvd6uq1TSqEkslb4Cx1YrWUWFzfRgLc58/LHlz3m07NntdVLDg0dPF24rdnO43DjeJXw2Gue6bmO2RVtcIWHNP6inwZLgyrg9l1QdabjxUj5nSZrUkedJJyLGJqdXh2yi2ltO/QzU2lQLuzrrmGYd4btC3kRCY0KVIhytWqwIRFIZKZOmd2GjMOCi9jqTwlPAsyAWNwBbKdQBqdDw3zs6bpuphHtca38H3o3x9T02p4s79l967muGQe734d8Bmymx3TVUo517J9P+sCvgNdCp+U9aH4jhe2S4S8Gjnyfg3Ue9hrJDxi18ivh3tqpt3qbH1Gs3tn9O8ZR0Wu1RNxp1v6yEflObUDwImJWwVtfhPA8D9xKrVOeh/m6d/6WWN7NeJ48oZMUnF2n4PZnpWxunWHOl22e53hR1+BfnnoH+3f9NvGbe1DRqUgcZRTqjomKok18LbmHX+rh/A3Qcbzxdqs0dg9Ka+DfNh6hW/xIe1TfudDofHf3zgzdFB+79+v+zfHlkufv0Or2x7NmsKmDqLXptqgzLmYf6bjsVT3CzfpnCV1KkgggjQg6EeInpWwOkFPFZvdAmGxbAs+DbXBYwrqcgP9qroTcWI79SAxuAobTDNTpmhi0OSvh6pylqh3f1CLq7WsHIsxFnFyGPlyxOLae333/U6lK+Pv4HmZaQvNLaWyHpOyFXBUm6OuWov+S8fEaeUy2MxnCUHUkVGSktiJjBtCMV5AwQZYRpWkitBjK+LPbPl9BFBxJ7R8voIpoInUaDwH0h3j010HgPpJKOFaowWmrOx3KoLMfADWZjABk9CkzsFUFmJsFAJJPIAakzok9mO0MuY0DuvlDK7juKISQe4ybBdCNqYeotamq4bJqKlR0pnUWNwSSdCdLTSONtanwLVvS5KadC8XcK1EoxIAVtHJO4ZPi+U9F6L9EPdblMhqgWrV3I6vDLoXVSdDUI5aLzO+ZGH2riKj08FUxPuNOzu1W5FeoB2s9RjYoDqBmK3tx3SDbnT/AAtNFwQpe+U6bXWrUqVUVj35bFzrvNhyE2hiUktPfz97JA5aJO964/zydM2KetR6wVk2bgqhP9VjfGYlfzZm1W41G82PETnNodPaWEBo7KpLTFrPiXXNWqHiRm1828lE4vpXt5sZVNRh1YUBaVME5KSKAAiHdbS99L3mKMUbTvhhhD3/ANu718TllKUt7NDGY56jl3Y1GY3ZmJZie8nWAKn7TP8Aet8sUn7RH6QZ1xypukZuG25ZDbzy+fdCw4FS45yPB081yefqdwk1ap1QIUAuRc9w7/5qZHU9TLFBaN5Phf38EdXR9LHLNvI6hHdv+l5suUMGtMaksf5uEjeqzcbX3AcuZMxlxjoSSmZjva5uf9pcobaQDtBgfDTytObpumxXr6h6p+fC+B19X+JZHHsuljoh5cv4ss1Rbfx498rVMCW4SX/idFt7fIyxRxKj4HDDlvI756cowmqi0eLGTi7kn9+ZiPswg6X9I67Nc8CfL7zoWqjQErc7r6X8Cd8rYioaZ10B4gXH0nnT6XqFutP8nqRy9E+df/n5lCjh8mrafM+kvUcUCLD58oL0MwzIQ4493lKx2aW1U68uM68OPLjXtO/hx6HFnyYcjqCpee79TRqkqPhvKb45DoCabfqzBfVTAw+Pel2agJX5jwl6qiutxZlPG17dx750ySyqv4aOeEpYnab+KZVTadSnpVAZDuK66eHEeFjGxVVSAy6qdxEBrJodaZ8yh/MO7ulKoDTJG9Drpu8R5WM8ieB9LLXh47493oevHrPzUOz6jf8A6y718fLxFUq8f5of95EMRr5yrXrcuf8ADIqb63il1NvY5ezrk1cFjmRg6EqysGVhoQym4I77z1XYXSw7TZQ1Kn77TUlGB6tcZRH97DVPykr2lO4MoYWtPH0a1v54zVwdYplZCQykEEHKQQd4I3Tbs1nVPkhtw3R7bjMfTYqldHLfDSGOwZ+KxIpe8rxNrA63nkXSnAgYyotKk1NSVdU1IAqIr2U8rsbHjN/YvT+sagp4yvWeicrXstRqdSmwek4DDtAMouvEXne0quGxKDqsmJCi1qWZK9Jf0UmZaqr3K7AcFnHLB2Uqkm4+T+Vmva61e2r4fOjwerTKmzAqeRBB9DAJnsOJ6HpWJFPEVb63pVB7wV/ypNlqr5ofGYmK9l+Y2Wthc36arUTfvpVU+QImEsWP/jP0ezKi5vmP7bnnIinbV/ZDjgCaYpVe5atPMfAE2PrOLxNFkZlYFWUlWBFiCDYgjgQRac7VOiyniD2j5fQRQK/xHy+kUoDscL0Cxr0kdKBYNTWoqq9M1ChAs3V5s2vDSb/Q/DY/D06qvh3ppnpvkYBWqlTY0mB16sqSSTYC06fqHGHp1MW9XAUClI1Kq1latiCKKrRpqtJewgF9NSb7tCZjYzpbs3DqVwmFOKZviqYq7C/Oz3J8gs3xYXOLSW78PqJ5FCSfgbuG2qtarTps9GvWIqn/ALPUGEejkcjKXByVUyjhdhlJsRrK22+mGFokA3xNUDXqHyottArYtl65zxLKR4CeW7e2q2Iqmtkp0zoAlMZaYVVChVHDQSFMYCAR/Oc7sXSY7ufJhPPkapPY6bbHTCpWRqVNKWGot8SUlALd71DdmPfeck6Zuw2pA0vxH7ESd6hP34espVsQMwNwbb7cvGdWTs8a2X+TKOp8hUqp+B924E/IH9jKtRSLjiNRGqYm+h100PHzgM+YX/EN/eOc4Z5FLZG0Y0RGt8xrLmFxOoPcR8tJQMdZzQyuLs0cbRuYXFZBpqeA7+fgIYYAjNdie0RxY/hHcBMvD4m2/dy4nkL8BNbY9Wm1VTWuELr1mXU5L9oLryuJ3YWpS1v3vkvAWWb0LGvdX8vxZ1GyOgmPxNIVV6mkrC9NahbM44EBQbA8CbemswqmDxK1+oakDVDink3ksdwFjY3uLHdY3nt2E6U0KtahSoMjiqlRiV/AtNdFtvUk30O4KZznSCvRw22FrVgcvuoIyjMesJakDb/AEekjF1OaUmnfDaRzuMUins72SqUBxNQByNVpKCq92dr5vIDz3zmOlns4OEs6PmpE2zgWKsdwdb6X4G5HgSBLnTTpfUxFVfd6tWnRRRYAmmzVLkszZTrwA8zxM7bY9ZsZsgnEdotRrqzHTN1ZcLUPfdVa/MXilPPCp5d0+4aUXtE8eTD1KYsQKtM71P1HIzd6KdG2xFQkNUTDoR15IDBAdw7XzOthcndMbZ1cZlDvlVioYnXKCdTbjYa+U9U2b0iw1BMtOthlyotPsgMHDZS5qKrEVGvm7Q07TDW9p3Zp6I1ju/kZJW/aOF6T9FWweJZFYo3xIfw1EJ0PiNxHAjwmQ1QNpUGRvzjcZ3e3ttYLEIiVq2YUv7YQEsl6ZFg/VgsoIQat2ragZbngQ+YWJvNME5Sj7Sp/wyJrckaqy6VQHT843jxl3Ymz6ZrgM+RLF72JR0UFnBI+EgA75no5GnDlwk+zkzVEp6lajqpXfoTqQNeErqH+lL2q2570PGrklV+XiR7VqU6dRqZzkKcvWBAFY88mY2B3jXUTDxbIB2KhPIFSpA5HgR9J0+I2Flp1WUqDSsXUKw7BbKC2tiRdSQLEAnfYicnjCb6+A4/PiJ5supWTFcZKXddb/fodUcemdcFFjErWiMGecbllK15ao4rTwmbeEj2Om+bQzuJLimbVKtfx33lvD44ghlJVhqCCQQeYI3TnhiTxJP0k9PFmd2Pq1wYyxHpGzvaZXUBMQtPFoP8AxheoB+mqO0D3m86/ZXSSlibDDYoI/wD5TaCitTP6aWIPbt5k908Rp4mTjE/l1PM7h4DjKljxZFa2+/AS1RPcNq9ZSpGpUwOzrKyCpkquzBXcLnVVS4Avm52BnN1Nm7IZ3WsKitUY/wBdjiMmdjcmnXcKtrn8Skc24zz3Ze3KmErCrRcrUAIvYMTfgQRa2gnWYH2uYs3XFpRxFI/FTZQpt3EDKfNTOOXTU/ZX7bfU27aTXtP9zK290ASlXdFqVWUBCDkQ3DIrDUORxjyvtnbuBqVmanhGpKQtqYbRTkUG1mAte53DfFOVxf3RpZk1Mc9RUD1HfLawZmawK20udOG6RvWtK9CpYAchoe4j7yKrXDajTmOHlPTXUJRpc0YPG/e7iT3mw/njIKOJsSLXB4btZVL3iRCTp5Tkl1Em7KUES1q44AgcRIgZYbBuTu148vG8nTZF97egnPKdstRM8xBprDYq/mb5Qn2Qlja9+GvGRrRekyGa8EGOREFl7skNGA1l3DFCNalj3jTytKi0oyNbhea4puD3QpRtWd97OsatPaFCzZr9YvdrRqf7Te9rtQe8UCTa9Ei/+NQn/wDU4ToXWAx2HI0/qAf/ACUr+87j2j0hWr4FCbCoz0yeQapRF/LNOjtf14y8jDRs0ZfQ7oU+OfMSVoKbPU4seKU+bd+4X52B7np3t2lgsH7pRsHen1SoD/bokWZ27yLgcSSTw118YKtLDCngUphgAiZyVSmtt9gDmPdxvc31zee1vZljqrl6legXc3Zi1RmJPEnJJ7aOaalkdRXCDTS2OL92B4Q1oAbgR4SpUZ1ZlJ1UlfQ2/aHTxLjeZ60MkX3GMoy8SxUqA/Fv5yPSC1W++Qk8o5TCMS1ml3Y+KFKqGdXZGVkYquYrmt2gLa2tqOIJmRml7AY0BCpZdS1wVLm9hlI0tbVr8d05eqlqxuFXZrCOmVm7t3EsrvSp0yOsVBmBJz0yo1YkAHhrv0N5xm1MPZrAGw7PmCQfnNWpj0AIUEktcHKotqNLW5eEOqiFTftEHcN92O6edgwdniceFat/wdCeuXnTr03MjY+xuuLZiVCgai288Ne6W6vRYDdUPmv+81sDT6tbcSbnx5Dwj1KsWmJO5ztbo843Mp9RKdXZlRd638NZ07PAkuMSlZyZB5Rx/NZ1VTCK47Sg/X1mbiuj/Gmb/pP7GZ1QzLVgN5HlrLKV7C9rcuZlSpSZDZgQRzgg3msMrjwS42a9Bbx2a1+6UqRIGp09JdooLZm/9K/uZ1z6pY4LbfuRWHppZpUuFy/ApYgdo6cvoI8HFP2j5fSPOB3e42le3BCauvkBBKy7RwI0JN9Bpu4SwlMLuAEh82NPajPo4Fm39kfP0l+hhQm71MO8K8hsBxHBijgSBkmaODBEIGNDMXaVDK55HWVQZs7SoZkuN66+XGZNJLmbR3IexYwVQZhfcdPAwsXhLEkbryFKeo8ZdSobkb+48RuPnNccU8lS70auX6FVwyHZ2MNKqj2uUdXHipvN/b/SlsYtMMEXq89spa5z5b3B3fAJz1QJzK9xH7yPN+W9+e6bpKMt9zl5O5wvtRxtNQpem9vxOl3PeSCAT3kXMJvanjD/AN8i+FGmf+YGcQrcxfw3yQIh427iJpGMHxFepNF16ysxYvcsSxNgLkm50G7UwjUXgZTWjT/N8o5pJwadcZtLu/czaRZYjmJDUYcDIWRecBiJMsj8ilEmNSIMN+o7xIA0fNM+0Kon94ZtAdOfHxl7BpYXHl4c/EzMXlp5b/Oa6bpy9TlklXiaY4d5OKsZnkJjZpxazXSEWjq0iLRI2sNRWkuo0kDSsjSQNDUGkWIoK4swB8f2PCZdfYVtabEdx+4mveRVGlKQmjnqmzqim5F7cRrITiT/ADnOt2Vs5q9VUGl9WPIcTLPTWlQ66nQpqlqS3qMAASTwLDUyb9qx6mo0jgnqaxR8QBmOXdfSKUZGjTxAsNeA58o5xC8/rFFJGL3lef1jjErz+v2iiioCZcSvP5H7QxiV5/I/aKKLShhHFJ+b5H7QTiV5/I/aKKFBYdGshNsw9D9pn47DLSq2VgVIuNDpzGo53iimsNmSwEK31PHvhY2sLgg6jjrGilTd5U/I6IyrA4+LHTEh+OVvC6t48jIWxHcvpFFOh5JONnIooQrf4/OL3gcQPnFFJc2h6UIVE5Whdnn9YopSnfcgoWZef1jNWWKKEptLYKB60R1qDuPrHikqbHRI1fS9wO4D/aaYxqWGvyPIa7o8UzzSctmVDZMA4xefyP2kbY1efyP2jxTmoq2AcWvP5H7Q1xa8/kftFFCg1MlGNXn8j9oYxqfm+R+0eKCiOwvf0/N8j9oD45PzfI/aKKUJM6DYG0aNKg7s9ma4tla9h32tONxeMvma9y5Jvre3CKKFCZmO2saKKUSf/9k="/>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30" descr="data:image/jpeg;base64,/9j/4AAQSkZJRgABAQAAAQABAAD/2wCEAAkGBhQSEBQUEhQUFRQUFBQVFBQUFRQUFBQVFBUVFBQUFBQXHCYeFxojGRQUHy8gJCcpLCwsFR4xNTAqNSYrLCkBCQoKDgwOGA8PGikdHyQpKSkpKiksKSwpLCwpKSkpLCkpKSkpLCksKSkpKSkpKSwpKSkuLDUpLCksKSkpKSksLf/AABEIAP0AxwMBIgACEQEDEQH/xAAcAAABBQEBAQAAAAAAAAAAAAAFAAECAwQGBwj/xAA+EAABAwIDBgMFBQYGAwAAAAABAAIDBBEFEiEGEzFBUWEicYEHMpGhsUJSYsHRFBUjcuHwFjNDgpKyJFNj/8QAGgEAAgMBAQAAAAAAAAAAAAAAAAECAwQFBv/EACkRAAICAQMDAwQDAQAAAAAAAAABAhEDBBIhBTFBEyJRFDJhcYGxwUL/2gAMAwEAAhEDEQA/AKjKn3ix71SEi5RnNW9TGVZd6lvEAad4nEiy504kQM1iRISLLvU+9SCzTvE+8WXep96mI0mRLeLNvU29SA1bxLOsU1Y1gu4ho6koVUbWxj3A5/f3W/NTjCUuyGdFnTF65F+1khOjWD4u/MKMe2LwfHG0j8JI+t1Z6Ex7WdfvEs6D0W0MUugOV33XaH05Fb96qnFruRNOdPmWbepxKkBpzJ8yzCRS3iQF90+ZUCRPnQBcHpKkPTpACy5LOkWpsqkA+dIOTZU4CAJZksyQapZUgGzpi9OWqNkwHD0+8ULJ7IAlvFgxDFd3o0ZndOQ7lTxCpyN0946D8yqqDDCRmPPW/NX4safLLceNyYHmikldd5J09B2A5Kk0398vJdM7DzwASbg3Wy0eoka1gZzX7GR/VMYOVuP96Lp34TZZpcNty4cEvVQeiwG7DegWuixGSGwJzN+6dSB1B/Irf+zaqqeguE7UuGQlh4ClPVte0Oabj5jsRyKuD1ytJUmF9/sk2eOo6+YXUALJkhtZklGiwPTh6rypw1VkSzOnzqFkrIAsD0lABJIRAxpZFYU9kDK8iWRWWSTAgGqQanT3SAiWqJYrLpkAV5EsisTJgAqo55yOTLN9Tqf77I5E/QALmYpTvHnq931IRqmfdapPbFHT00eAtCy60tplnoZOqKQyBZN1m98GY0iqNGipIWaVyLFYKmgHNZpQLLZVyaoTVy8lOEmKaVAHGILE24Ivs5OX07b6lpLP+PD5EIViMlwVt2Sf/CeOkh+bWrRk5gcjOqDdk4CcKQCymYjZMQpWTFADBJOEkhESldIlMgZK6SYJIAdJMmQA5KV1FIoAldJRSbJZ7QfddcHsTqD5aEeqZZjhvltRzbIznf8Azu/7FF8Oaeazupw2aS2vjKVVtNFA4NsXO525K+VyR0sXs7nVUNIHWuESbSgcFx1D7QYb63HmPounodpopB4TdZnFruad6l2ZpynmFXJGCpy4o0cbWQur2rp4yLvGvnZJc9h9u5XVx2JQOtC11O2dOQbEH1WM4hFM27HajUjn6q2MWiMppgSuNh2RLZFlonnrIfk1oWLEm3ai2DMEVGJH6N8Tjfnr+gCtk/aYMuNzdRCoTquCXM0OHAgH4qy6zmFquBiopyVG6BDhJMCkkIYpk5TKQyQTqIUrpAJKySV0ANZNZIpwUAJX0dKZCWttctNr9lSrqSfI8HlztxseKC3DLbNMFfszg+Rr/fDteetghUxdC/Rl78wATfoCUbdJaqkBIIu0gjgQWi3qi8mGslbqrXKu51Nt9jgaiknqJQzcBvD+IQSAON8wC34fs9LE4EnnyJ+h8l11Ng4BtmeR0vYfJWPpxnDRyUZZLVIship2UYhg53Ny4jTkuKq9mJXHgSDrxFh53IC9TxSD+CEMp6IPbbgRzGihFuLHKO5Hm0RbC8xGB2dpILsrXjTmO3cFX0kYeczG5T+HS/mF3U+DF2hkdbyH1VRwtkbdANFa8iZT6dHKYjHZmvl6nRGKFzZo92WkiNgb2uRr8ENxmUZ2jT3m/W67IVzGQ2DcrpGu4tsXXNs3awSn2Q4tK2CmCwsnTXSVZx27djFRTlMgQgkkEkCJEKNlMhNZMZG6V05CayAFdLMnDExYigGunDlHdlSERRQD5k90hGpbtFACq+S07SftMt55Tx+BRnD6nRBNoGWDHdCR8gfyVuFVN7KUo3FHV02TcuTr6U6XVdHTkyEnmdE1FJoglbBURz5opGubcuETtD1sHKqKtmyTo7avi8Av0QHDonB5vwQaqxislbkERj/E8gtHwOqI7N0U7czp5GvJFgG8BqpyXyRjJeAhVaIJiFXpZFsSPVcdi1bYlRhG2KbpGAPz1TdbBpvfjay6WaUucXEk8rk62CB7Mx3dI49h6m5P0C6ANV0zl5cr5iVhOrg0Jw1QoylBCbKVqASToDO2MpK8FJKhDuaoFiucFApjIhqcNTgJJoCLlBWFVOTAZSChdPdAEwUrqsuUc6QGbG4s0LrcW+If7ePyugFDV2cDyOi6OoN2uHVp+i4hzsj7FWw5VGvTujpanaR2YMaQ0cLk29fqiNBWMJ1mbc2seXqVztLTRy3LgCR1RKmwiIjR8je12uHlYi/zUGkb42+50cj8o8cjALWGo1vzCEVOLmJpySAgcsw5KAwWP7U5PZrGg/Ek/RV1OEU4GodIeWdwsPQAKKS8kmvgaLa7exm9ux7oDV1F7k9VdXwMjd4QBpc2QeWUvNldGK7ook3VM6zZkDck/ee4/CwH0RkOQfBRaFtu/wBSt+cqmT5ObP7ma8ycPWQSlLMVGyBszqJkWQuKiSU9wGvepLEmSsAuU1lMpJWBXZMQrClZAFRYomJXrTQ4bJM7LEwuPYaDzPJNJvhAD90lul3eH+zlxsZnhv4Wan1JRuLYGmaNWucepcVesEn3JbWeUblM6IBejVWyrI75Y2uHR17+hQWsoKMOBmZJTvAsHuGdno4cPkpfTy+S6GODVyZyMkWh8iuWxXDczbgajgvUZdnGSMO6qIX34WPHz6LlK7CXRHK8a+hB8iouMsfg2YYQqkziMImu/LwPwXQRUZeDYjzPBCcawgxu3jNOfr0WePHiLX0PO6TW7lE09rphgYZMCfE0gd0nQvA6LB/iIDW91lqdoy4Wbe5SUZPuDkkV4nPlJF7nh6qGG05Op4lVwUTnuzPvddFS0WVmvFWNqKojGLkwthcNoW+v1K0mJU4SHFmhGmguL81ole9hGdl2mwzs5X+806j0uqJIz/S5Jt7SvdpxGtORLdKBmnjnjdSVGUsTFi1GNRMaCsyhiS1CNJIRqKa6YlW0lMZHhgsCb6ngAASSewAKklY6squpMYSbAEnoASfgEdGDRQa1BLncWwN8LrcjK7XJf7vHy4LRhs0kjw2FrIwTZrY2ht7cS5/vEAcdeavjh5pm7HosksbyviPy/wDAIykyDNMHAcowCHv9OLR3Q3EtuqmI5I27lg4NDctx1J4leyYbs5HH4nDPIfee7Uk/ouB9pWAtnr6KBgsZM7nkco2kZj8A5bscYQVIzbfg7DZave+Jrnk6tY7X8TQT9V0oWDDaEMaLC3b6D0GiIJEyLmA8Vmmw2N4Ic0EHiDqFpJUd4gDkcW9mFNL4owYX9WGwv5LlMT9mtQ3hJnA4HW/yXrgKSd+A/R4rW7FTbglzc1uNh8x1XmWK4UWkhwX1nNECF5f7QNkWj+Kxoyk+JvQ9Qs0se33RNWPLu9sjwZuGklEqSgDeSOVOF5T4BbrzVlNQ21Iuf75Kh5jR6I2HUXM+i1T9FcNAlHFmKqcrdlyjSN2As0t3+qPYgxohcTz0HqgZrYqZuaRwB5N4uPkENk2tdUSBojtGO4vr9onh6KWyUluRPTbXnjF/IXjCssqIpb8wrgoI9lkw45/dFMfInko3hocWnKeDreE+vBIPWyhxaSG+7eRf3hYFrv5mm4Kmkn3OHrujY8kbwqmD2hJdXBHTVIBcI2P55Xfs7r8/C4Ojd5jKeyZWeg32aPH5NLkhJxkmcqUboHfsrBLcGWRv8Mf+tt/8w9zbQeZ6IdQ04c+7/cYC6QjjlHId3Eho7uVFdXGR+Y6ZuQ4NAFmtHQAAD0UI+1WdLpGg+pybpL2o1xl0rwNS5zuJ1JJ5krv9jsPDQ9/4jGz+WP3j6vzH0C5TYGj3kheeDdB5k6/L6rs9kagGAs5xyzMcO4kd/T4rXhXG5mvrWovIsMe0f7OguuVwKmFTW1FYdWN/8WnPVkZvM8dnSaeTCrtvccdT0hEX+dO5sEPXPJpm9Bc/BGcGwxtPBHCz3Y2NYO9hqT3JufVXHBNajLLYKxc/tdUlsDrGxd4Aex9748EAc3tN7R924spxvHDQuuWxg9AR4n/EDzQXDavF6w5osrW/eLQ1noTclX0WzOZ7LtOUnU2sD2XqNNThjA1oAAAAARSQrZxtHhmLx6malk/AQ9vpmAWz/HG4IbXQvpyf9QeOE+Txw9bLrFTU0rZGlr2hzSLFrgCD6FKhmSmxyGRuZkjSOt0E2sxiAQua57bu0AuPqg2Mey9zSXUM7oL6mM3dHf8ADzao4B7Nt0/e1km/k5A+43yB4n5dkws8/fUsJNiDr2UXVDRxIHmbIx7SdhWvmEsJ3WbRwA0J5GwXFt2E+/M49gP1KwTxQi+WdrTYdRnhuxxtfJfWY9Czi8E9G6lY/wDEE03hgYQPvc/idAilJsjCzXJmPV5v8uCLMoRw0t0Gg+ASUoR7K/2dTF0jLPnLKl8I5ukwIE5qiTMTxaCST5uR2nDGizG6dm/mVtbTgcAFMNUJZJS7nb02jw6dexfz5M+Zx+yP9x/IJG4+16AX+qvcRzVdyeA9VA1kopXcwPofgrG1F+AVYjtx1KToL6gkHqP05p2xNI0Nk7JlWycjR+nccD+iSluKnFfBrxJ26jEfBzrSSdQP9Nh9CXf7h0Q2R1izyP0T4hVl8j3ni5xJ9eQ7KNW8Bt+jUpu+xl0GmWnwqHnz+zvNhGZYQeuvzP8ARW4DV7rGa2n+zKG1LR3cA1/zssuyE94QGkWB4/kEoGX2iJH2aBpPm97QP+pW/G/ajw2tbeonfyxbcVZ/fGFsd/l5pHds/hA+S9FbdcR7RtnX1NO2SDSop3CWLuRxb5EI/srtE2spY5RoXCz2niyQaPaR1DgVKzKGbIHtTSEwEgXyOz27c0dBUZGXFipCOJq9r48sTGi2Ui5PlbRdlR1IkYHNIII5LzPbPYWfxPpS0g38BNiP5HcLdjZcjhG12KYecpgkcwHVjmOIt2c1JMD6ASLl5VSe2iZ/h/ds7n9GHT5tWqf984iMtmYdAeJzF9QR2t7vpbzRYHSbQe0Sio3Fs0zQ4cWNu9w/mDQbeqtw3aSGsj3kDw9vbiD0I5LlaH2OU0TbF7pHni+RoNyeepQGv2Ynwmf9qpvHDwnjZcAs5uDeThxSsDrNrG3iJ6fquKIXV1eNwzxxuDs0cjmXDPeIJGYDuBf4JbZbPRxNjlgFo9GutcgE6sdfuNPgqM0N3KPS9G1scSWGXl9/ByWVPZOnWSj1tkUxClZOigK931T+SmUwCKCxmsUrJBIlMRFwSThJRAEVE2p7EK+bxtI7fVDq91i6/UW+K0MqmiwvYkKLY13Os2DqcseXplPxGv0R7D3AYvK/rR04+Ek1/wAlxOzdZkc38TbI7BigZiUZJ0ljdDflmad4wfAv+C34ZXFHgOq4vT1MvzyekB/zXHYk4YbVftDdKeocGzgcI5Do2W3Q8D6FdLTz6LNtDhzaillicLh7HN+PD5q18nNQXo8Ua8Ag6FbQ9eK+zPa5zmGnlN5IDuyTxLQcrXfKxXq1DW3CEwNs7eiHyx9QP+I/RbTOqnzD1+iYGeng1008rD6LbnyhUteANFTPUgDUgeZsk2BdvOunE28gTqh9Y8FpB1BFiFUcXjJIDwTa3Hr0vx/qsNbWWCE0wZ5/gmzpixdjoSN21z5cjs2UFrXH3W6k9gvTKiNxhMAbG5kkRLczpGusAHWHgs0NzADMQbAdF5/PId454JBJ0INiLc7qTcVlF7SyC/Hxu189VU8qi2jv6XpWTLjjkTS/ZPFMLfTvySWvYEWNwQb/AKFY1bU1b5DeRxcQLAuN9OnzVSyyq+D1mFTUEsjt+RJwmCdItEVFwNtFIol+3ZIHQviGZxDg9wFxwItpqLZtb806KMuVwrarbBBcmCmWqNlA0ommSKSBADFGXeRb3m6X+83p6Ia6PNED9oa3RurqWOGVxA6E8fNv6oVHbKQOAJAUCEkb6efLG1w4gD+q04tKZog5hs8Wew9Ht1b+nqsVE68QT0r8rbHqfqrsWTa6ZxuraH6jGpw+5HdbIbex1EYDzklbo9h4gjQ+iMY1tXFFE4lw4LxfGMDdI7ewHLKOIBtntzHdcpXVUxOWVz7jiHX+i3pWeK5TphnA8ZLcS3gOkkrge4efyNl9EYJVZmNPUAr5t2VweSaojytOjxbueX6+i+h6CQRsawG5DQL9bDik/uDwHZawBZJsUDb/ADWGqrPCV5/tltaIGkDVx0DfvHkPLqgDp8f9okNK3NI4m98jG2zyW6X4N/EfQFeVY37WqqdxyBsbOTRdx9SeKswnYeescZ6pxaHa2PvEch+EdkcqNgKZrbBuoHH+qOPIWclhm3s4kbvCHC41AsR3Xpf7+MrRfjYLyWbBA2rMbdWtIP52XcU8paB15/ooTko8o36HSS1ORLx5DTnXSWWnqg7zWm6xHv4RUYpIdJMkmTHCkohPdAicEWZ7Wk2zOAv0ubXXa4lgjZsrrlzY42RNaCS4kXLnOcxrr6ZeA49FxUUbnHwAkjXwgkjvoukqdoJIoWWY0GZjs2YaDK7I4bsixBAB1+8Rropx/JwOqRyyyQ9F0+UBcXw7cyBoNwWhw4Xtcgg26EHgh7x0WrE68yODuQbYAm/Mk6nldxt2ssUdSDpz6KDOvpPUWKPqd/IznpJSsSUDYqAVVEHtvzWCmPvBacPkuC3osrhaUjqFEpl8mrC3/wAM9lY46D++aF0U2SUjk6/xRNrbkBNohjluXJrNIXC7TYqh1cPdniY+3Nw1+I1RE+FuiDYkb2BVsJtcHI1/TMea5x4YdwnEoGXyNbGTpcEm4+7c8B5IyMWDha/qOK82fCRwd8VbFLMBYEH1Oi0KSPNS6fnTqrO8rNot2wmX3QNHDn2I6rjcDjE8zqufgD/Ca7gAD7x7oXV0k82kjvD0BWllE4MDLEtHAE2ClvSEun53/wAhHEdqZnSndvys91oty626lN++pzcFwe8iwDRZre7j1WSDDADc/L9VujYGiwFlB5Pg6GDo0m7yOiugoAy5Pie43c48SVruq86bMqW7PS4cMMMdsEXteiNLU5hY8UJDlOOWxUWXxlQdBTqiGa7bq4FIvHTprpJgEMGna15LiB7ps42ByyMcRfyaiUVa7w3OcBz3PyvBzXBytDQTYA2XOqDnJ2czPoFlm52aMTqCH+IAHK3NYW11OvoUNqqcOGZvFSkdyWOKcsdbkoNm7FHZFRFFVvHhPxST1Mg4hJRLbBcjd3N2KqxJtntciGMxaBwWKr8UXcKIpLgwVTeJHEG4+q6LDKa7Q88Mo+i5yR9wD2RJleG5GXILmgjpwU1yZFKMHbdBaqqOQQaofdxK0Z9CShs8ylEeaVIpfJqtMLvD5rLEy5Wt7dbDgNFaY4d7NET0t7qqZX20CZiiX7jTmUgVUEsyROy0uSBVWdO0oHZZmUs6pJT3QOwnh1RrZEcy56nls4HujLZFBmjG7RrDksyzbxLfILTTmVUj1B0uirfNdt0EWyuWWypqW81B7+KUb7tskVJlEz7NSWTFZLM04kgfmkhIpnlUXQWeMzCDyQpjrAtKLyMs/wA0IqBaQhQNcuwHmksPIpsWl1gcOIjafgSoV/E+afEh/DgP/wAz8nFbcEVaPM9SyP05V4r+w5PODFcfaAPxQsqvDJi6JzT9k6eR1WhjLlVuO2TRrhm9bHGX4L6Nmt+gurmN5qUMehTScEGiKpFEhuVaxqrY3VaGtQSQrJikQmIUSY107SmDVLKihEikFINTNakTIjiiuZDQzVFHs0UGX4yUjtLrPvlfELhZZY7KJaaWPuFkifqQroQqGiz0yMiYCpL7HRXAaqM7NU2VgfGZrFvmT8kyqrnXnaOWU/O6SuUeDl5JtzZ//9k="/>
          <p:cNvSpPr>
            <a:spLocks noChangeAspect="1" noChangeArrowheads="1"/>
          </p:cNvSpPr>
          <p:nvPr/>
        </p:nvSpPr>
        <p:spPr bwMode="auto">
          <a:xfrm>
            <a:off x="63500" y="-11636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8" name="Picture 32" descr="http://t3.gstatic.com/images?q=tbn:ANd9GcTFn2pkWSoC3p9HrLkX_P_XDd8CdvriT48hUACiZJZe0FgExSel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819" y="2636912"/>
            <a:ext cx="595267" cy="856243"/>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http://t1.gstatic.com/images?q=tbn:ANd9GcQOx1J-mhZoildic-difVQbCWcW3iYovPdgkohqvBPeCrc0qZ6Wd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298" y="1628800"/>
            <a:ext cx="436643" cy="832024"/>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http://t0.gstatic.com/images?q=tbn:ANd9GcTgKJ-VvKdv_6W7RZy1pXbabH0fki9pnLyrUXHK7Zw8CN2rGsPoj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2658" y="5888820"/>
            <a:ext cx="453923" cy="69917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http://t1.gstatic.com/images?q=tbn:ANd9GcQ9mmQzQnGJKKaKIwx548_EgtQ6k1xMhBz9jcgYEqFHUpjz31K36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2658" y="3800973"/>
            <a:ext cx="453923" cy="868670"/>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http://t1.gstatic.com/images?q=tbn:ANd9GcTkZAJ2ZwSQakCQ-T_cT12cYK1-CzAn2kXKoTAI1bVOEUWVPg937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820" y="3800973"/>
            <a:ext cx="595268" cy="772650"/>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http://t0.gstatic.com/images?q=tbn:ANd9GcTu3y96-bk3SzEgjekZe7QCcMzooVODFy-shpKl5WGaa-6Hl5hKa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2659" y="4949149"/>
            <a:ext cx="453922" cy="723822"/>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http://t1.gstatic.com/images?q=tbn:ANd9GcQmCN5MQaJXLKN9OnDdc4R-w5y1LtsNXdPu5cI5oMcxdOdBdZuQ7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2659" y="2636912"/>
            <a:ext cx="453922" cy="943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52556" y="196850"/>
            <a:ext cx="1745631" cy="369332"/>
          </a:xfrm>
          <a:prstGeom prst="rect">
            <a:avLst/>
          </a:prstGeom>
          <a:solidFill>
            <a:schemeClr val="bg1">
              <a:lumMod val="75000"/>
            </a:schemeClr>
          </a:solidFill>
        </p:spPr>
        <p:txBody>
          <a:bodyPr wrap="square" rtlCol="0">
            <a:spAutoFit/>
          </a:bodyPr>
          <a:lstStyle/>
          <a:p>
            <a:r>
              <a:rPr lang="fr-FR" b="1" u="sng" smtClean="0"/>
              <a:t>Et pourquoi?</a:t>
            </a:r>
            <a:endParaRPr lang="fr-FR" b="1" u="sng"/>
          </a:p>
        </p:txBody>
      </p:sp>
      <p:sp>
        <p:nvSpPr>
          <p:cNvPr id="15" name="Rounded Rectangle 14"/>
          <p:cNvSpPr/>
          <p:nvPr/>
        </p:nvSpPr>
        <p:spPr>
          <a:xfrm>
            <a:off x="5076056" y="950912"/>
            <a:ext cx="3635278" cy="821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t>Tous les autres sont des personnes célèbres Françaises!</a:t>
            </a:r>
            <a:endParaRPr lang="fr-FR" b="1"/>
          </a:p>
        </p:txBody>
      </p:sp>
      <p:sp>
        <p:nvSpPr>
          <p:cNvPr id="16" name="TextBox 15"/>
          <p:cNvSpPr txBox="1"/>
          <p:nvPr/>
        </p:nvSpPr>
        <p:spPr>
          <a:xfrm>
            <a:off x="912812" y="1721646"/>
            <a:ext cx="2844875" cy="646331"/>
          </a:xfrm>
          <a:prstGeom prst="rect">
            <a:avLst/>
          </a:prstGeom>
          <a:solidFill>
            <a:schemeClr val="bg1">
              <a:lumMod val="95000"/>
            </a:schemeClr>
          </a:solidFill>
        </p:spPr>
        <p:txBody>
          <a:bodyPr wrap="square" rtlCol="0">
            <a:spAutoFit/>
          </a:bodyPr>
          <a:lstStyle/>
          <a:p>
            <a:r>
              <a:rPr lang="fr-FR" dirty="0" err="1" smtClean="0"/>
              <a:t>Zinédine</a:t>
            </a:r>
            <a:r>
              <a:rPr lang="fr-FR" dirty="0" smtClean="0"/>
              <a:t> Zidane: Français, d’origine algérienne</a:t>
            </a:r>
            <a:endParaRPr lang="fr-FR" dirty="0"/>
          </a:p>
        </p:txBody>
      </p:sp>
      <p:sp>
        <p:nvSpPr>
          <p:cNvPr id="29" name="TextBox 28"/>
          <p:cNvSpPr txBox="1"/>
          <p:nvPr/>
        </p:nvSpPr>
        <p:spPr>
          <a:xfrm>
            <a:off x="912811" y="2785558"/>
            <a:ext cx="2844875" cy="646331"/>
          </a:xfrm>
          <a:prstGeom prst="rect">
            <a:avLst/>
          </a:prstGeom>
          <a:solidFill>
            <a:schemeClr val="bg1">
              <a:lumMod val="95000"/>
            </a:schemeClr>
          </a:solidFill>
        </p:spPr>
        <p:txBody>
          <a:bodyPr wrap="square" rtlCol="0">
            <a:spAutoFit/>
          </a:bodyPr>
          <a:lstStyle/>
          <a:p>
            <a:r>
              <a:rPr lang="fr-FR" dirty="0" smtClean="0"/>
              <a:t>Thierry Henry: Français, d’origine guadeloupéenne</a:t>
            </a:r>
            <a:endParaRPr lang="fr-FR" dirty="0"/>
          </a:p>
        </p:txBody>
      </p:sp>
      <p:sp>
        <p:nvSpPr>
          <p:cNvPr id="30" name="TextBox 29"/>
          <p:cNvSpPr txBox="1"/>
          <p:nvPr/>
        </p:nvSpPr>
        <p:spPr>
          <a:xfrm>
            <a:off x="908052" y="3864132"/>
            <a:ext cx="2844875" cy="646331"/>
          </a:xfrm>
          <a:prstGeom prst="rect">
            <a:avLst/>
          </a:prstGeom>
          <a:solidFill>
            <a:schemeClr val="bg1">
              <a:lumMod val="95000"/>
            </a:schemeClr>
          </a:solidFill>
        </p:spPr>
        <p:txBody>
          <a:bodyPr wrap="square" rtlCol="0">
            <a:spAutoFit/>
          </a:bodyPr>
          <a:lstStyle/>
          <a:p>
            <a:r>
              <a:rPr lang="fr-FR" dirty="0" smtClean="0"/>
              <a:t>Nicola </a:t>
            </a:r>
            <a:r>
              <a:rPr lang="fr-FR" dirty="0" err="1" smtClean="0"/>
              <a:t>Karabatic</a:t>
            </a:r>
            <a:r>
              <a:rPr lang="fr-FR" dirty="0" smtClean="0"/>
              <a:t>: Français, d’origine croate</a:t>
            </a:r>
            <a:endParaRPr lang="fr-FR" dirty="0"/>
          </a:p>
        </p:txBody>
      </p:sp>
      <p:sp>
        <p:nvSpPr>
          <p:cNvPr id="31" name="TextBox 30"/>
          <p:cNvSpPr txBox="1"/>
          <p:nvPr/>
        </p:nvSpPr>
        <p:spPr>
          <a:xfrm>
            <a:off x="1001712" y="4913604"/>
            <a:ext cx="2844875" cy="646331"/>
          </a:xfrm>
          <a:prstGeom prst="rect">
            <a:avLst/>
          </a:prstGeom>
          <a:solidFill>
            <a:schemeClr val="bg1">
              <a:lumMod val="95000"/>
            </a:schemeClr>
          </a:solidFill>
        </p:spPr>
        <p:txBody>
          <a:bodyPr wrap="square" rtlCol="0">
            <a:spAutoFit/>
          </a:bodyPr>
          <a:lstStyle/>
          <a:p>
            <a:r>
              <a:rPr lang="fr-FR" dirty="0" smtClean="0"/>
              <a:t>Yannick Noah: Français, d’origine camerounaise</a:t>
            </a:r>
            <a:endParaRPr lang="fr-FR" dirty="0"/>
          </a:p>
        </p:txBody>
      </p:sp>
      <p:sp>
        <p:nvSpPr>
          <p:cNvPr id="32" name="TextBox 31"/>
          <p:cNvSpPr txBox="1"/>
          <p:nvPr/>
        </p:nvSpPr>
        <p:spPr>
          <a:xfrm>
            <a:off x="908051" y="5915240"/>
            <a:ext cx="2844875" cy="646331"/>
          </a:xfrm>
          <a:prstGeom prst="rect">
            <a:avLst/>
          </a:prstGeom>
          <a:solidFill>
            <a:schemeClr val="bg1">
              <a:lumMod val="95000"/>
            </a:schemeClr>
          </a:solidFill>
        </p:spPr>
        <p:txBody>
          <a:bodyPr wrap="square" rtlCol="0">
            <a:spAutoFit/>
          </a:bodyPr>
          <a:lstStyle/>
          <a:p>
            <a:r>
              <a:rPr lang="fr-FR" dirty="0" err="1" smtClean="0"/>
              <a:t>Jamel</a:t>
            </a:r>
            <a:r>
              <a:rPr lang="fr-FR" dirty="0" smtClean="0"/>
              <a:t> </a:t>
            </a:r>
            <a:r>
              <a:rPr lang="fr-FR" dirty="0" err="1" smtClean="0"/>
              <a:t>Debbouze</a:t>
            </a:r>
            <a:r>
              <a:rPr lang="fr-FR" dirty="0" smtClean="0"/>
              <a:t>: Français, d’origine marocaine</a:t>
            </a:r>
            <a:endParaRPr lang="fr-FR" dirty="0"/>
          </a:p>
        </p:txBody>
      </p:sp>
      <p:sp>
        <p:nvSpPr>
          <p:cNvPr id="33" name="TextBox 32"/>
          <p:cNvSpPr txBox="1"/>
          <p:nvPr/>
        </p:nvSpPr>
        <p:spPr>
          <a:xfrm>
            <a:off x="4644008" y="1814493"/>
            <a:ext cx="2844875" cy="369332"/>
          </a:xfrm>
          <a:prstGeom prst="rect">
            <a:avLst/>
          </a:prstGeom>
          <a:solidFill>
            <a:schemeClr val="bg1">
              <a:lumMod val="95000"/>
            </a:schemeClr>
          </a:solidFill>
        </p:spPr>
        <p:txBody>
          <a:bodyPr wrap="square" rtlCol="0">
            <a:spAutoFit/>
          </a:bodyPr>
          <a:lstStyle/>
          <a:p>
            <a:r>
              <a:rPr lang="fr-FR" dirty="0" smtClean="0"/>
              <a:t>Guillaume Canet: Français, </a:t>
            </a:r>
            <a:endParaRPr lang="fr-FR" dirty="0"/>
          </a:p>
        </p:txBody>
      </p:sp>
      <p:sp>
        <p:nvSpPr>
          <p:cNvPr id="34" name="TextBox 33"/>
          <p:cNvSpPr txBox="1"/>
          <p:nvPr/>
        </p:nvSpPr>
        <p:spPr>
          <a:xfrm>
            <a:off x="4644007" y="2741867"/>
            <a:ext cx="2844875" cy="646331"/>
          </a:xfrm>
          <a:prstGeom prst="rect">
            <a:avLst/>
          </a:prstGeom>
          <a:solidFill>
            <a:schemeClr val="bg1">
              <a:lumMod val="95000"/>
            </a:schemeClr>
          </a:solidFill>
        </p:spPr>
        <p:txBody>
          <a:bodyPr wrap="square" rtlCol="0">
            <a:spAutoFit/>
          </a:bodyPr>
          <a:lstStyle/>
          <a:p>
            <a:r>
              <a:rPr lang="fr-FR" dirty="0" smtClean="0"/>
              <a:t>Teddy </a:t>
            </a:r>
            <a:r>
              <a:rPr lang="fr-FR" dirty="0" err="1" smtClean="0"/>
              <a:t>Riner</a:t>
            </a:r>
            <a:r>
              <a:rPr lang="fr-FR" dirty="0" smtClean="0"/>
              <a:t>: Français, d’origine guadeloupéenne</a:t>
            </a:r>
            <a:endParaRPr lang="fr-FR" dirty="0"/>
          </a:p>
        </p:txBody>
      </p:sp>
      <p:sp>
        <p:nvSpPr>
          <p:cNvPr id="35" name="TextBox 34"/>
          <p:cNvSpPr txBox="1"/>
          <p:nvPr/>
        </p:nvSpPr>
        <p:spPr>
          <a:xfrm>
            <a:off x="4644008" y="3912142"/>
            <a:ext cx="2844875" cy="646331"/>
          </a:xfrm>
          <a:prstGeom prst="rect">
            <a:avLst/>
          </a:prstGeom>
          <a:solidFill>
            <a:schemeClr val="bg1">
              <a:lumMod val="95000"/>
            </a:schemeClr>
          </a:solidFill>
        </p:spPr>
        <p:txBody>
          <a:bodyPr wrap="square" rtlCol="0">
            <a:spAutoFit/>
          </a:bodyPr>
          <a:lstStyle/>
          <a:p>
            <a:r>
              <a:rPr lang="fr-FR" dirty="0" smtClean="0"/>
              <a:t>Nicolas Sarkozy: Français, d’origine hongroise</a:t>
            </a:r>
            <a:endParaRPr lang="fr-FR" dirty="0"/>
          </a:p>
        </p:txBody>
      </p:sp>
      <p:sp>
        <p:nvSpPr>
          <p:cNvPr id="36" name="TextBox 35"/>
          <p:cNvSpPr txBox="1"/>
          <p:nvPr/>
        </p:nvSpPr>
        <p:spPr>
          <a:xfrm>
            <a:off x="4644008" y="4987894"/>
            <a:ext cx="2844875" cy="646331"/>
          </a:xfrm>
          <a:prstGeom prst="rect">
            <a:avLst/>
          </a:prstGeom>
          <a:solidFill>
            <a:schemeClr val="bg1">
              <a:lumMod val="95000"/>
            </a:schemeClr>
          </a:solidFill>
        </p:spPr>
        <p:txBody>
          <a:bodyPr wrap="square" rtlCol="0">
            <a:spAutoFit/>
          </a:bodyPr>
          <a:lstStyle/>
          <a:p>
            <a:r>
              <a:rPr lang="fr-FR" dirty="0" smtClean="0"/>
              <a:t>Sami </a:t>
            </a:r>
            <a:r>
              <a:rPr lang="fr-FR" dirty="0" err="1" smtClean="0"/>
              <a:t>Naceri</a:t>
            </a:r>
            <a:r>
              <a:rPr lang="fr-FR" dirty="0" smtClean="0"/>
              <a:t>: Français, d’origine algérienne</a:t>
            </a:r>
            <a:endParaRPr lang="fr-FR" dirty="0"/>
          </a:p>
        </p:txBody>
      </p:sp>
      <p:sp>
        <p:nvSpPr>
          <p:cNvPr id="37" name="TextBox 36"/>
          <p:cNvSpPr txBox="1"/>
          <p:nvPr/>
        </p:nvSpPr>
        <p:spPr>
          <a:xfrm>
            <a:off x="4644006" y="5915239"/>
            <a:ext cx="2844877" cy="646331"/>
          </a:xfrm>
          <a:prstGeom prst="rect">
            <a:avLst/>
          </a:prstGeom>
          <a:solidFill>
            <a:schemeClr val="bg1">
              <a:lumMod val="95000"/>
            </a:schemeClr>
          </a:solidFill>
        </p:spPr>
        <p:txBody>
          <a:bodyPr wrap="square" rtlCol="0">
            <a:spAutoFit/>
          </a:bodyPr>
          <a:lstStyle/>
          <a:p>
            <a:r>
              <a:rPr lang="fr-FR" dirty="0" smtClean="0"/>
              <a:t>Gérard Depardieu: Français</a:t>
            </a:r>
            <a:endParaRPr lang="fr-FR" dirty="0"/>
          </a:p>
        </p:txBody>
      </p:sp>
    </p:spTree>
    <p:extLst>
      <p:ext uri="{BB962C8B-B14F-4D97-AF65-F5344CB8AC3E}">
        <p14:creationId xmlns:p14="http://schemas.microsoft.com/office/powerpoint/2010/main" val="26537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Paris, je </a:t>
            </a:r>
            <a:r>
              <a:rPr lang="en-GB" i="1" dirty="0" err="1" smtClean="0"/>
              <a:t>t’aime</a:t>
            </a:r>
            <a:r>
              <a:rPr lang="en-GB" i="1" dirty="0" smtClean="0"/>
              <a:t> </a:t>
            </a:r>
            <a:r>
              <a:rPr lang="en-GB" dirty="0" smtClean="0"/>
              <a:t>– </a:t>
            </a:r>
            <a:r>
              <a:rPr lang="en-GB" dirty="0" err="1" smtClean="0"/>
              <a:t>Quais</a:t>
            </a:r>
            <a:r>
              <a:rPr lang="en-GB" dirty="0" smtClean="0"/>
              <a:t> de Seine</a:t>
            </a:r>
            <a:endParaRPr lang="en-GB" i="1" dirty="0"/>
          </a:p>
        </p:txBody>
      </p:sp>
      <p:pic>
        <p:nvPicPr>
          <p:cNvPr id="4" name="cRy0Ki4rFNI?version=3&amp;hl=en_GB"/>
          <p:cNvPicPr>
            <a:picLocks noGrp="1" noRot="1" noChangeAspect="1"/>
          </p:cNvPicPr>
          <p:nvPr>
            <p:ph idx="1"/>
            <a:videoFile r:link="rId1"/>
          </p:nvPr>
        </p:nvPicPr>
        <p:blipFill>
          <a:blip r:embed="rId4"/>
          <a:stretch>
            <a:fillRect/>
          </a:stretch>
        </p:blipFill>
        <p:spPr>
          <a:xfrm>
            <a:off x="1475656" y="1916832"/>
            <a:ext cx="6048672" cy="3880154"/>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27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7"/>
            <a:ext cx="8604448" cy="687079"/>
          </a:xfrm>
        </p:spPr>
        <p:txBody>
          <a:bodyPr/>
          <a:lstStyle/>
          <a:p>
            <a:r>
              <a:rPr lang="fr-FR" dirty="0" smtClean="0"/>
              <a:t>J’ai un trou de mémoire, à l’aide</a:t>
            </a:r>
            <a:endParaRPr lang="fr-FR" dirty="0"/>
          </a:p>
        </p:txBody>
      </p:sp>
      <p:sp>
        <p:nvSpPr>
          <p:cNvPr id="3" name="Content Placeholder 2"/>
          <p:cNvSpPr>
            <a:spLocks noGrp="1"/>
          </p:cNvSpPr>
          <p:nvPr>
            <p:ph idx="1"/>
          </p:nvPr>
        </p:nvSpPr>
        <p:spPr>
          <a:xfrm>
            <a:off x="0" y="836712"/>
            <a:ext cx="9144000" cy="5904656"/>
          </a:xfrm>
        </p:spPr>
        <p:txBody>
          <a:bodyPr>
            <a:normAutofit fontScale="85000" lnSpcReduction="10000"/>
          </a:bodyPr>
          <a:lstStyle/>
          <a:p>
            <a:pPr marL="0" indent="0">
              <a:buNone/>
            </a:pPr>
            <a:r>
              <a:rPr lang="fr-FR" dirty="0" smtClean="0"/>
              <a:t>“- Ça va mademoiselle? Ça va?</a:t>
            </a:r>
          </a:p>
          <a:p>
            <a:pPr marL="0" indent="0">
              <a:buNone/>
            </a:pPr>
            <a:r>
              <a:rPr lang="fr-FR" dirty="0" smtClean="0"/>
              <a:t># Ça va, merci. Ils m’ont lancé un sale regard.</a:t>
            </a:r>
          </a:p>
          <a:p>
            <a:pPr>
              <a:buFontTx/>
              <a:buChar char="-"/>
            </a:pPr>
            <a:r>
              <a:rPr lang="fr-FR" dirty="0" smtClean="0"/>
              <a:t>Je suis désolé.</a:t>
            </a:r>
          </a:p>
          <a:p>
            <a:pPr marL="0" indent="0">
              <a:buNone/>
            </a:pPr>
            <a:r>
              <a:rPr lang="fr-FR" dirty="0" smtClean="0"/>
              <a:t># C’est pas grave.</a:t>
            </a:r>
          </a:p>
          <a:p>
            <a:pPr>
              <a:buFontTx/>
              <a:buChar char="-"/>
            </a:pPr>
            <a:r>
              <a:rPr lang="fr-FR" dirty="0" smtClean="0"/>
              <a:t>Je peux t’aider?</a:t>
            </a:r>
          </a:p>
          <a:p>
            <a:pPr marL="0" indent="0">
              <a:buNone/>
            </a:pPr>
            <a:r>
              <a:rPr lang="fr-FR" dirty="0" smtClean="0"/>
              <a:t># S’il te plaît!</a:t>
            </a:r>
          </a:p>
          <a:p>
            <a:pPr>
              <a:buFontTx/>
              <a:buChar char="-"/>
            </a:pPr>
            <a:r>
              <a:rPr lang="fr-FR" dirty="0" smtClean="0"/>
              <a:t>Ah, excuse-moi je sais pas trop comment … Ça va là?</a:t>
            </a:r>
          </a:p>
          <a:p>
            <a:pPr marL="0" indent="0">
              <a:buNone/>
            </a:pPr>
            <a:r>
              <a:rPr lang="fr-FR" dirty="0" smtClean="0"/>
              <a:t># De quoi j’ai l’air là?</a:t>
            </a:r>
          </a:p>
          <a:p>
            <a:pPr marL="0" indent="0">
              <a:buNone/>
            </a:pPr>
            <a:r>
              <a:rPr lang="fr-FR" dirty="0" smtClean="0"/>
              <a:t>- Attend, je vais te montrer. Tu fais un petit sourire!</a:t>
            </a:r>
          </a:p>
          <a:p>
            <a:pPr marL="0" indent="0">
              <a:buNone/>
            </a:pPr>
            <a:r>
              <a:rPr lang="fr-FR" dirty="0" smtClean="0"/>
              <a:t># T’es encore plus naze pour ça que pour draguer les filles.</a:t>
            </a:r>
          </a:p>
          <a:p>
            <a:pPr>
              <a:buFontTx/>
              <a:buChar char="-"/>
            </a:pPr>
            <a:r>
              <a:rPr lang="fr-FR" dirty="0" smtClean="0"/>
              <a:t>Ah mais non, moi, je fais pas ça. C’est mes potes qui déconnent!</a:t>
            </a:r>
          </a:p>
          <a:p>
            <a:pPr marL="0" indent="0">
              <a:buNone/>
            </a:pPr>
            <a:r>
              <a:rPr lang="fr-FR" dirty="0" smtClean="0"/>
              <a:t># Ouais, eh ben ils sont pathétiques.</a:t>
            </a:r>
          </a:p>
          <a:p>
            <a:pPr>
              <a:buFontTx/>
              <a:buChar char="-"/>
            </a:pPr>
            <a:r>
              <a:rPr lang="fr-FR" dirty="0" smtClean="0"/>
              <a:t>Mais t’as des super cheveux. Pourquoi t’es obligée de les cacher sous ce truc?</a:t>
            </a:r>
          </a:p>
          <a:p>
            <a:pPr marL="0" indent="0">
              <a:buNone/>
            </a:pPr>
            <a:r>
              <a:rPr lang="fr-FR" dirty="0" smtClean="0"/>
              <a:t># Ah mais personne m’oblige, c’est moi qui l’ai voulu.</a:t>
            </a:r>
          </a:p>
          <a:p>
            <a:pPr>
              <a:buFontTx/>
              <a:buChar char="-"/>
            </a:pPr>
            <a:r>
              <a:rPr lang="fr-FR" dirty="0" smtClean="0"/>
              <a:t>C’est dommage parce que t’es vachement jolie. </a:t>
            </a:r>
          </a:p>
          <a:p>
            <a:pPr marL="0" indent="0">
              <a:buNone/>
            </a:pPr>
            <a:r>
              <a:rPr lang="fr-FR" dirty="0" smtClean="0"/>
              <a:t># Ben merci mais ça veut dire que je ne suis pas belle avec mon hijab?</a:t>
            </a:r>
          </a:p>
          <a:p>
            <a:pPr>
              <a:buFontTx/>
              <a:buChar char="-"/>
            </a:pPr>
            <a:r>
              <a:rPr lang="fr-FR" dirty="0" smtClean="0"/>
              <a:t>Non c’est pas ce que j’voulais dire!</a:t>
            </a:r>
          </a:p>
        </p:txBody>
      </p:sp>
    </p:spTree>
    <p:extLst>
      <p:ext uri="{BB962C8B-B14F-4D97-AF65-F5344CB8AC3E}">
        <p14:creationId xmlns:p14="http://schemas.microsoft.com/office/powerpoint/2010/main" val="3375147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4205"/>
          </a:xfrm>
        </p:spPr>
        <p:txBody>
          <a:bodyPr/>
          <a:lstStyle/>
          <a:p>
            <a:r>
              <a:rPr lang="fr-FR" dirty="0"/>
              <a:t>J’ai un trou de mémoire, à l’aide</a:t>
            </a:r>
            <a:endParaRPr lang="en-GB" dirty="0"/>
          </a:p>
        </p:txBody>
      </p:sp>
      <p:sp>
        <p:nvSpPr>
          <p:cNvPr id="3" name="Content Placeholder 2"/>
          <p:cNvSpPr>
            <a:spLocks noGrp="1"/>
          </p:cNvSpPr>
          <p:nvPr>
            <p:ph idx="1"/>
          </p:nvPr>
        </p:nvSpPr>
        <p:spPr>
          <a:xfrm>
            <a:off x="0" y="1052736"/>
            <a:ext cx="9036496" cy="5688632"/>
          </a:xfrm>
        </p:spPr>
        <p:txBody>
          <a:bodyPr>
            <a:normAutofit fontScale="92500" lnSpcReduction="10000"/>
          </a:bodyPr>
          <a:lstStyle/>
          <a:p>
            <a:pPr marL="0" indent="0">
              <a:buNone/>
            </a:pPr>
            <a:r>
              <a:rPr lang="fr-FR" dirty="0"/>
              <a:t># Toi et tes potes, vous connaissez que dalle aux femmes. Pourquoi vous leur parlez comme ça alors que vous savez pertinemment qu’elles aiment pas. Moi, si je veux être jolie et bien c’est pour moi. Et quand j’le porte, j’ai le sentiment d’avoir une foi, une identité. Je me sens bien et je pense que c’est ça aussi la beauté. Ben explique-ça à tes potes, et peut-être qu’un jour, qui sait? Ils arriveront à serrer  des meufs! Bon, faut qu’j’y aille!</a:t>
            </a:r>
          </a:p>
          <a:p>
            <a:pPr>
              <a:buFontTx/>
              <a:buChar char="-"/>
            </a:pPr>
            <a:r>
              <a:rPr lang="fr-FR" dirty="0"/>
              <a:t>Tu vas où?</a:t>
            </a:r>
          </a:p>
          <a:p>
            <a:pPr marL="0" indent="0">
              <a:buNone/>
            </a:pPr>
            <a:r>
              <a:rPr lang="fr-FR" dirty="0"/>
              <a:t># À la mosquée, tu peux m’aider? Merci … et au fait, merci de m’avoir aidée.</a:t>
            </a:r>
          </a:p>
          <a:p>
            <a:pPr>
              <a:buFontTx/>
              <a:buChar char="-"/>
            </a:pPr>
            <a:r>
              <a:rPr lang="fr-FR" dirty="0"/>
              <a:t>De rien.</a:t>
            </a:r>
          </a:p>
          <a:p>
            <a:pPr marL="0" indent="0">
              <a:buNone/>
            </a:pPr>
            <a:endParaRPr lang="fr-FR" dirty="0"/>
          </a:p>
          <a:p>
            <a:pPr marL="0" indent="0">
              <a:buNone/>
            </a:pPr>
            <a:r>
              <a:rPr lang="fr-FR" dirty="0"/>
              <a:t>@ Eh mais t’as craqué toi ou quoi?</a:t>
            </a:r>
          </a:p>
          <a:p>
            <a:pPr>
              <a:buFontTx/>
              <a:buChar char="-"/>
            </a:pPr>
            <a:r>
              <a:rPr lang="fr-FR" dirty="0"/>
              <a:t>Quoi?</a:t>
            </a:r>
          </a:p>
          <a:p>
            <a:pPr marL="0" indent="0">
              <a:buNone/>
            </a:pPr>
            <a:r>
              <a:rPr lang="fr-FR" dirty="0"/>
              <a:t>+ Tu files rebeu maintenant toi? Mais t’es un ouf! Si tu la touches, c’est Oussama en personne qui s’écrase dans ta face!</a:t>
            </a:r>
          </a:p>
          <a:p>
            <a:pPr marL="0" indent="0">
              <a:buNone/>
            </a:pPr>
            <a:r>
              <a:rPr lang="fr-FR" dirty="0"/>
              <a:t>@ Pff! C’est clair…”</a:t>
            </a:r>
          </a:p>
          <a:p>
            <a:pPr marL="0" indent="0">
              <a:buNone/>
            </a:pPr>
            <a:endParaRPr lang="en-GB" dirty="0"/>
          </a:p>
        </p:txBody>
      </p:sp>
    </p:spTree>
    <p:extLst>
      <p:ext uri="{BB962C8B-B14F-4D97-AF65-F5344CB8AC3E}">
        <p14:creationId xmlns:p14="http://schemas.microsoft.com/office/powerpoint/2010/main" val="2941413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1" y="0"/>
            <a:ext cx="6481255" cy="1442674"/>
          </a:xfrm>
          <a:solidFill>
            <a:schemeClr val="accent2">
              <a:lumMod val="40000"/>
              <a:lumOff val="60000"/>
            </a:schemeClr>
          </a:solidFill>
        </p:spPr>
        <p:txBody>
          <a:bodyPr/>
          <a:lstStyle/>
          <a:p>
            <a:r>
              <a:rPr lang="fr-FR" smtClean="0"/>
              <a:t>On rejoue la scène, et… action!</a:t>
            </a:r>
            <a:endParaRPr lang="fr-FR"/>
          </a:p>
        </p:txBody>
      </p:sp>
      <p:sp>
        <p:nvSpPr>
          <p:cNvPr id="3" name="Content Placeholder 2"/>
          <p:cNvSpPr>
            <a:spLocks noGrp="1"/>
          </p:cNvSpPr>
          <p:nvPr>
            <p:ph idx="1"/>
          </p:nvPr>
        </p:nvSpPr>
        <p:spPr/>
        <p:txBody>
          <a:bodyPr/>
          <a:lstStyle/>
          <a:p>
            <a:r>
              <a:rPr lang="fr-FR" dirty="0" smtClean="0"/>
              <a:t>Maintenant que vous avez la scène entière de la rencontre entre ces deux jeunes gens, vous allez la rejouer avec votre partenaire!</a:t>
            </a:r>
          </a:p>
          <a:p>
            <a:endParaRPr lang="fr-FR" dirty="0" smtClean="0"/>
          </a:p>
          <a:p>
            <a:r>
              <a:rPr lang="fr-FR" dirty="0" smtClean="0"/>
              <a:t>Et attention, mettez-y de la </a:t>
            </a:r>
            <a:r>
              <a:rPr lang="fr-FR" u="sng" dirty="0" smtClean="0"/>
              <a:t>passion</a:t>
            </a:r>
            <a:r>
              <a:rPr lang="fr-FR" dirty="0" smtClean="0"/>
              <a:t> et de </a:t>
            </a:r>
            <a:r>
              <a:rPr lang="fr-FR" u="sng" dirty="0" smtClean="0"/>
              <a:t>l’enthousiasme</a:t>
            </a:r>
            <a:r>
              <a:rPr lang="fr-FR" dirty="0" smtClean="0"/>
              <a:t>!</a:t>
            </a:r>
            <a:endParaRPr lang="fr-FR" dirty="0"/>
          </a:p>
        </p:txBody>
      </p:sp>
      <p:pic>
        <p:nvPicPr>
          <p:cNvPr id="1026" name="Picture 2" descr="http://t0.gstatic.com/images?q=tbn:ANd9GcRjBCQWGxoTEuL06TaZ5xSpFO88D-48T0odLAV2IKUXc2PwRid2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77072"/>
            <a:ext cx="2009775" cy="227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4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64936" cy="1442674"/>
          </a:xfrm>
          <a:solidFill>
            <a:schemeClr val="accent3">
              <a:lumMod val="20000"/>
              <a:lumOff val="80000"/>
            </a:schemeClr>
          </a:solidFill>
        </p:spPr>
        <p:txBody>
          <a:bodyPr/>
          <a:lstStyle/>
          <a:p>
            <a:r>
              <a:rPr lang="fr-FR" dirty="0" smtClean="0"/>
              <a:t>Interview sur la scène</a:t>
            </a:r>
            <a:endParaRPr lang="fr-FR" dirty="0"/>
          </a:p>
        </p:txBody>
      </p:sp>
      <p:sp>
        <p:nvSpPr>
          <p:cNvPr id="3" name="Content Placeholder 2"/>
          <p:cNvSpPr>
            <a:spLocks noGrp="1"/>
          </p:cNvSpPr>
          <p:nvPr>
            <p:ph idx="1"/>
          </p:nvPr>
        </p:nvSpPr>
        <p:spPr>
          <a:solidFill>
            <a:schemeClr val="bg2">
              <a:lumMod val="90000"/>
            </a:schemeClr>
          </a:solidFill>
        </p:spPr>
        <p:txBody>
          <a:bodyPr>
            <a:normAutofit fontScale="92500" lnSpcReduction="10000"/>
          </a:bodyPr>
          <a:lstStyle/>
          <a:p>
            <a:pPr marL="457200" indent="-457200">
              <a:buFont typeface="+mj-lt"/>
              <a:buAutoNum type="arabicPeriod"/>
            </a:pPr>
            <a:r>
              <a:rPr lang="fr-FR" dirty="0" smtClean="0"/>
              <a:t>Que symbolise le fait que le jeune homme ne sache pas remettre le foulard en place pour la jeune femme?</a:t>
            </a:r>
          </a:p>
          <a:p>
            <a:pPr marL="0" indent="0">
              <a:buNone/>
            </a:pPr>
            <a:endParaRPr lang="fr-FR" dirty="0" smtClean="0"/>
          </a:p>
          <a:p>
            <a:pPr marL="0" indent="0">
              <a:buNone/>
            </a:pPr>
            <a:r>
              <a:rPr lang="fr-FR" i="1" dirty="0" smtClean="0"/>
              <a:t>Après avoir bien réfléchi sur le sujet, il est clair pour moi que cela montre ….</a:t>
            </a:r>
          </a:p>
          <a:p>
            <a:pPr marL="457200" indent="-457200">
              <a:buFont typeface="+mj-lt"/>
              <a:buAutoNum type="arabicPeriod"/>
            </a:pPr>
            <a:endParaRPr lang="fr-FR" dirty="0" smtClean="0"/>
          </a:p>
          <a:p>
            <a:pPr marL="457200" indent="-457200">
              <a:buFont typeface="+mj-lt"/>
              <a:buAutoNum type="arabicPeriod" startAt="2"/>
            </a:pPr>
            <a:r>
              <a:rPr lang="fr-FR" dirty="0" smtClean="0"/>
              <a:t>Que reflètent les commentaires des deux amis du jeune homme à la fin de la rencontre?</a:t>
            </a:r>
          </a:p>
          <a:p>
            <a:pPr marL="457200" indent="-457200">
              <a:buFont typeface="+mj-lt"/>
              <a:buAutoNum type="arabicPeriod" startAt="2"/>
            </a:pPr>
            <a:endParaRPr lang="fr-FR" dirty="0" smtClean="0"/>
          </a:p>
          <a:p>
            <a:pPr marL="0" indent="0">
              <a:buNone/>
            </a:pPr>
            <a:r>
              <a:rPr lang="fr-FR" i="1" dirty="0" smtClean="0"/>
              <a:t>Il est important de souligner qu’avec ces commentaires, le réalisateur…</a:t>
            </a:r>
            <a:endParaRPr lang="fr-FR" i="1" dirty="0"/>
          </a:p>
        </p:txBody>
      </p:sp>
      <p:pic>
        <p:nvPicPr>
          <p:cNvPr id="2050" name="Picture 2" descr="http://t0.gstatic.com/images?q=tbn:ANd9GcRT4V8xy3HGwLJVjFV_8le12BTKQRevXjWBH9-7ZqYjU3YMU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6987"/>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8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7"/>
            <a:ext cx="7740352" cy="1442674"/>
          </a:xfrm>
          <a:solidFill>
            <a:schemeClr val="accent6">
              <a:lumMod val="60000"/>
              <a:lumOff val="40000"/>
            </a:schemeClr>
          </a:solidFill>
        </p:spPr>
        <p:txBody>
          <a:bodyPr/>
          <a:lstStyle/>
          <a:p>
            <a:r>
              <a:rPr lang="fr-FR" smtClean="0"/>
              <a:t>La morale du court-métrage</a:t>
            </a:r>
            <a:endParaRPr lang="fr-FR"/>
          </a:p>
        </p:txBody>
      </p:sp>
      <p:sp>
        <p:nvSpPr>
          <p:cNvPr id="3" name="Content Placeholder 2"/>
          <p:cNvSpPr>
            <a:spLocks noGrp="1"/>
          </p:cNvSpPr>
          <p:nvPr>
            <p:ph idx="1"/>
          </p:nvPr>
        </p:nvSpPr>
        <p:spPr>
          <a:xfrm>
            <a:off x="107504" y="2038388"/>
            <a:ext cx="8856984" cy="4414948"/>
          </a:xfrm>
        </p:spPr>
        <p:txBody>
          <a:bodyPr>
            <a:normAutofit lnSpcReduction="10000"/>
          </a:bodyPr>
          <a:lstStyle/>
          <a:p>
            <a:r>
              <a:rPr lang="fr-FR" u="sng" dirty="0" smtClean="0"/>
              <a:t> Le grand-père rétorqua:</a:t>
            </a:r>
          </a:p>
          <a:p>
            <a:pPr marL="0" indent="0">
              <a:buNone/>
            </a:pPr>
            <a:endParaRPr lang="fr-FR" u="sng" dirty="0" smtClean="0"/>
          </a:p>
          <a:p>
            <a:pPr marL="0" indent="0">
              <a:buNone/>
            </a:pPr>
            <a:r>
              <a:rPr lang="fr-FR" i="1" dirty="0" smtClean="0"/>
              <a:t>“C’est très important de connaître </a:t>
            </a:r>
            <a:r>
              <a:rPr lang="fr-FR" b="1" i="1" dirty="0" smtClean="0"/>
              <a:t>son histoire</a:t>
            </a:r>
            <a:r>
              <a:rPr lang="fr-FR" i="1" dirty="0" smtClean="0"/>
              <a:t>. Ma </a:t>
            </a:r>
            <a:r>
              <a:rPr lang="fr-FR" i="1" dirty="0" err="1" smtClean="0"/>
              <a:t>Zarka</a:t>
            </a:r>
            <a:r>
              <a:rPr lang="fr-FR" i="1" dirty="0" smtClean="0"/>
              <a:t> à moi, elle veut être </a:t>
            </a:r>
            <a:r>
              <a:rPr lang="fr-FR" i="1" u="sng" dirty="0" smtClean="0"/>
              <a:t>journaliste</a:t>
            </a:r>
            <a:r>
              <a:rPr lang="fr-FR" i="1" dirty="0" smtClean="0"/>
              <a:t>, au journal du “Monde”. Elle veut parler de la France, mais de </a:t>
            </a:r>
            <a:r>
              <a:rPr lang="fr-FR" b="1" i="1" dirty="0" smtClean="0"/>
              <a:t>sa France à elle</a:t>
            </a:r>
            <a:r>
              <a:rPr lang="fr-FR" i="1" dirty="0" smtClean="0"/>
              <a:t>! </a:t>
            </a:r>
            <a:r>
              <a:rPr lang="fr-FR" i="1" dirty="0" err="1" smtClean="0"/>
              <a:t>Inch</a:t>
            </a:r>
            <a:r>
              <a:rPr lang="fr-FR" i="1" dirty="0" smtClean="0"/>
              <a:t>’ Allah!”</a:t>
            </a:r>
          </a:p>
          <a:p>
            <a:pPr marL="0" indent="0">
              <a:buNone/>
            </a:pPr>
            <a:endParaRPr lang="fr-FR" dirty="0"/>
          </a:p>
          <a:p>
            <a:pPr marL="457200" indent="-457200">
              <a:buAutoNum type="arabicPeriod"/>
            </a:pPr>
            <a:r>
              <a:rPr lang="fr-FR" dirty="0" smtClean="0"/>
              <a:t>Que veulent dire les expressions « son histoire » et « sa France à elle » dans ce contexte?</a:t>
            </a:r>
          </a:p>
          <a:p>
            <a:pPr marL="457200" indent="-457200">
              <a:buAutoNum type="arabicPeriod"/>
            </a:pPr>
            <a:r>
              <a:rPr lang="fr-FR" dirty="0" smtClean="0"/>
              <a:t>Pour être journaliste au journal « </a:t>
            </a:r>
            <a:r>
              <a:rPr lang="fr-FR" i="1" dirty="0" smtClean="0"/>
              <a:t>Le Monde</a:t>
            </a:r>
            <a:r>
              <a:rPr lang="fr-FR" dirty="0" smtClean="0"/>
              <a:t> »(équivalent du « </a:t>
            </a:r>
            <a:r>
              <a:rPr lang="fr-FR" i="1" dirty="0" smtClean="0"/>
              <a:t>Times</a:t>
            </a:r>
            <a:r>
              <a:rPr lang="fr-FR" dirty="0" smtClean="0"/>
              <a:t> » en Angleterre), il faut avoir une grande maîtrise de la langue française. Quel renseignement cela nous donne-t-il sur </a:t>
            </a:r>
            <a:r>
              <a:rPr lang="fr-FR" dirty="0" err="1" smtClean="0"/>
              <a:t>Zarka</a:t>
            </a:r>
            <a:r>
              <a:rPr lang="fr-FR" dirty="0" smtClean="0"/>
              <a:t>?</a:t>
            </a:r>
            <a:endParaRPr lang="fr-FR" dirty="0"/>
          </a:p>
        </p:txBody>
      </p:sp>
      <p:pic>
        <p:nvPicPr>
          <p:cNvPr id="3074" name="Picture 2" descr="http://t1.gstatic.com/images?q=tbn:ANd9GcRgG93MnOy81fIv-iWHGfFWa6ft47LS_KW1dwhH-I3R8zBQJIDT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928" y="332656"/>
            <a:ext cx="1338263"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3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7"/>
            <a:ext cx="7740352" cy="1442674"/>
          </a:xfrm>
          <a:solidFill>
            <a:schemeClr val="accent6">
              <a:lumMod val="60000"/>
              <a:lumOff val="40000"/>
            </a:schemeClr>
          </a:solidFill>
        </p:spPr>
        <p:txBody>
          <a:bodyPr/>
          <a:lstStyle/>
          <a:p>
            <a:r>
              <a:rPr lang="fr-FR" smtClean="0"/>
              <a:t>La morale du court-métrage</a:t>
            </a:r>
            <a:endParaRPr lang="fr-FR"/>
          </a:p>
        </p:txBody>
      </p:sp>
      <p:sp>
        <p:nvSpPr>
          <p:cNvPr id="3" name="Content Placeholder 2"/>
          <p:cNvSpPr>
            <a:spLocks noGrp="1"/>
          </p:cNvSpPr>
          <p:nvPr>
            <p:ph idx="1"/>
          </p:nvPr>
        </p:nvSpPr>
        <p:spPr>
          <a:xfrm>
            <a:off x="107504" y="1484784"/>
            <a:ext cx="8856984" cy="4968552"/>
          </a:xfrm>
        </p:spPr>
        <p:txBody>
          <a:bodyPr>
            <a:normAutofit fontScale="92500" lnSpcReduction="20000"/>
          </a:bodyPr>
          <a:lstStyle/>
          <a:p>
            <a:r>
              <a:rPr lang="fr-FR" u="sng" dirty="0" smtClean="0"/>
              <a:t> Le grand-père rétorqua:</a:t>
            </a:r>
          </a:p>
          <a:p>
            <a:pPr marL="0" indent="0">
              <a:buNone/>
            </a:pPr>
            <a:r>
              <a:rPr lang="fr-FR" i="1" dirty="0" smtClean="0"/>
              <a:t>“C’est très important de connaître </a:t>
            </a:r>
            <a:r>
              <a:rPr lang="fr-FR" b="1" i="1" dirty="0" smtClean="0"/>
              <a:t>son histoire</a:t>
            </a:r>
            <a:r>
              <a:rPr lang="fr-FR" i="1" dirty="0" smtClean="0"/>
              <a:t>. Ma </a:t>
            </a:r>
            <a:r>
              <a:rPr lang="fr-FR" i="1" dirty="0" err="1" smtClean="0"/>
              <a:t>Zarka</a:t>
            </a:r>
            <a:r>
              <a:rPr lang="fr-FR" i="1" dirty="0" smtClean="0"/>
              <a:t> à moi, elle veut être </a:t>
            </a:r>
            <a:r>
              <a:rPr lang="fr-FR" i="1" u="sng" dirty="0" smtClean="0"/>
              <a:t>journaliste</a:t>
            </a:r>
            <a:r>
              <a:rPr lang="fr-FR" i="1" dirty="0" smtClean="0"/>
              <a:t>, au journal du “Monde”. Elle veut parler de la France, mais de </a:t>
            </a:r>
            <a:r>
              <a:rPr lang="fr-FR" b="1" i="1" dirty="0" smtClean="0"/>
              <a:t>sa France à elle</a:t>
            </a:r>
            <a:r>
              <a:rPr lang="fr-FR" i="1" dirty="0" smtClean="0"/>
              <a:t>! </a:t>
            </a:r>
            <a:r>
              <a:rPr lang="fr-FR" i="1" dirty="0" err="1" smtClean="0"/>
              <a:t>Inch</a:t>
            </a:r>
            <a:r>
              <a:rPr lang="fr-FR" i="1" dirty="0" smtClean="0"/>
              <a:t>’ Allah!”</a:t>
            </a:r>
          </a:p>
          <a:p>
            <a:pPr marL="0" indent="0">
              <a:buNone/>
            </a:pPr>
            <a:endParaRPr lang="fr-FR" dirty="0"/>
          </a:p>
          <a:p>
            <a:pPr marL="457200" indent="-457200">
              <a:buAutoNum type="arabicPeriod"/>
            </a:pPr>
            <a:r>
              <a:rPr lang="fr-FR" dirty="0" smtClean="0"/>
              <a:t>L’expression « son histoire » exprime le fait qu’il faut savoir d’où on vient et ce qui a formé l’histoire, la culture et les traditions de son propre pays. Ici, c’est un rappel que la France d’aujourd’hui s’est formée grâce à l’appui des anciennes colonies françaises pendant les deux guerres mondiales. « Sa France à elle » suggère que l’histoire de la jeune Française </a:t>
            </a:r>
            <a:r>
              <a:rPr lang="fr-FR" dirty="0" err="1" smtClean="0"/>
              <a:t>Zarka</a:t>
            </a:r>
            <a:r>
              <a:rPr lang="fr-FR" dirty="0" smtClean="0"/>
              <a:t> se forme de l’apport de ses origines maghrébines, ainsi que de son éducation suivie dans la métropole républicaine française.</a:t>
            </a:r>
          </a:p>
          <a:p>
            <a:pPr marL="457200" indent="-457200">
              <a:buAutoNum type="arabicPeriod"/>
            </a:pPr>
            <a:r>
              <a:rPr lang="fr-FR" dirty="0" smtClean="0"/>
              <a:t>Cela souligne le fait que,  même si </a:t>
            </a:r>
            <a:r>
              <a:rPr lang="fr-FR" dirty="0" err="1" smtClean="0"/>
              <a:t>Zarka</a:t>
            </a:r>
            <a:r>
              <a:rPr lang="fr-FR" dirty="0" smtClean="0"/>
              <a:t> a un nom à connotations algériennes, elle aspire, à travers son travail assidu, à promouvoir la langue française via sa possible carrière de journaliste.</a:t>
            </a:r>
            <a:endParaRPr lang="fr-FR" dirty="0"/>
          </a:p>
        </p:txBody>
      </p:sp>
      <p:pic>
        <p:nvPicPr>
          <p:cNvPr id="3074" name="Picture 2" descr="http://t1.gstatic.com/images?q=tbn:ANd9GcRgG93MnOy81fIv-iWHGfFWa6ft47LS_KW1dwhH-I3R8zBQJIDT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928" y="332656"/>
            <a:ext cx="1338263"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3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41440" cy="1442674"/>
          </a:xfrm>
          <a:solidFill>
            <a:schemeClr val="bg2"/>
          </a:solidFill>
        </p:spPr>
        <p:txBody>
          <a:bodyPr/>
          <a:lstStyle/>
          <a:p>
            <a:r>
              <a:rPr lang="fr-FR" dirty="0" smtClean="0"/>
              <a:t>Le choix des personnages: pur hasard ou métaphore?</a:t>
            </a:r>
            <a:endParaRPr lang="fr-FR" dirty="0"/>
          </a:p>
        </p:txBody>
      </p:sp>
      <p:sp>
        <p:nvSpPr>
          <p:cNvPr id="3" name="Content Placeholder 2"/>
          <p:cNvSpPr>
            <a:spLocks noGrp="1"/>
          </p:cNvSpPr>
          <p:nvPr>
            <p:ph idx="1"/>
          </p:nvPr>
        </p:nvSpPr>
        <p:spPr>
          <a:xfrm>
            <a:off x="838200" y="2038389"/>
            <a:ext cx="7467600" cy="2758764"/>
          </a:xfrm>
          <a:solidFill>
            <a:schemeClr val="bg1">
              <a:lumMod val="95000"/>
            </a:schemeClr>
          </a:solidFill>
        </p:spPr>
        <p:txBody>
          <a:bodyPr/>
          <a:lstStyle/>
          <a:p>
            <a:r>
              <a:rPr lang="fr-FR" smtClean="0"/>
              <a:t>Comment s’appellent les deux acteurs principaux dans la vidéo?</a:t>
            </a:r>
          </a:p>
          <a:p>
            <a:endParaRPr lang="fr-FR" smtClean="0"/>
          </a:p>
          <a:p>
            <a:r>
              <a:rPr lang="fr-FR" smtClean="0"/>
              <a:t>Est-ce que ces prénoms ajoutent quelque chose à la morale du film?</a:t>
            </a:r>
            <a:endParaRPr lang="fr-FR"/>
          </a:p>
        </p:txBody>
      </p:sp>
    </p:spTree>
    <p:extLst>
      <p:ext uri="{BB962C8B-B14F-4D97-AF65-F5344CB8AC3E}">
        <p14:creationId xmlns:p14="http://schemas.microsoft.com/office/powerpoint/2010/main" val="2555936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434</TotalTime>
  <Words>831</Words>
  <Application>Microsoft Office PowerPoint</Application>
  <PresentationFormat>On-screen Show (4:3)</PresentationFormat>
  <Paragraphs>84</Paragraphs>
  <Slides>11</Slides>
  <Notes>5</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La France multi-culturelle</vt:lpstr>
      <vt:lpstr>Paris, je t’aime – Quais de Seine</vt:lpstr>
      <vt:lpstr>J’ai un trou de mémoire, à l’aide</vt:lpstr>
      <vt:lpstr>J’ai un trou de mémoire, à l’aide</vt:lpstr>
      <vt:lpstr>On rejoue la scène, et… action!</vt:lpstr>
      <vt:lpstr>Interview sur la scène</vt:lpstr>
      <vt:lpstr>La morale du court-métrage</vt:lpstr>
      <vt:lpstr>La morale du court-métrage</vt:lpstr>
      <vt:lpstr>Le choix des personnages: pur hasard ou métaphore?</vt:lpstr>
      <vt:lpstr>Quel est l’intrus?</vt:lpstr>
      <vt:lpstr>Quel est l’intrus?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France multi-culturelle</dc:title>
  <dc:creator>Dorian Rosso</dc:creator>
  <cp:lastModifiedBy>Muriel Huet</cp:lastModifiedBy>
  <cp:revision>25</cp:revision>
  <dcterms:created xsi:type="dcterms:W3CDTF">2011-10-17T18:14:30Z</dcterms:created>
  <dcterms:modified xsi:type="dcterms:W3CDTF">2015-03-03T18:03:19Z</dcterms:modified>
</cp:coreProperties>
</file>