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91" r:id="rId5"/>
    <p:sldId id="292" r:id="rId6"/>
    <p:sldId id="264" r:id="rId7"/>
    <p:sldId id="289" r:id="rId8"/>
    <p:sldId id="265" r:id="rId9"/>
    <p:sldId id="295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434" autoAdjust="0"/>
  </p:normalViewPr>
  <p:slideViewPr>
    <p:cSldViewPr snapToGrid="0">
      <p:cViewPr varScale="1">
        <p:scale>
          <a:sx n="63" d="100"/>
          <a:sy n="63" d="100"/>
        </p:scale>
        <p:origin x="-208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1C481-CC9F-4F2F-8C6D-9CB5C2299595}" type="datetimeFigureOut">
              <a:rPr lang="en-GB" smtClean="0"/>
              <a:t>12/2/14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09B56-53F9-481A-ABDA-0BEA700B9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Elicit meanings</a:t>
            </a:r>
            <a:r>
              <a:rPr lang="en-GB" baseline="0" dirty="0" smtClean="0"/>
              <a:t> from Ss. Elicit ideas from picture (slide 1):  </a:t>
            </a:r>
            <a:r>
              <a:rPr lang="en-GB" baseline="0" dirty="0" err="1" smtClean="0"/>
              <a:t>Cuántos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peronajes</a:t>
            </a:r>
            <a:r>
              <a:rPr lang="en-GB" baseline="0" dirty="0" smtClean="0"/>
              <a:t> hay? Etc…   5 </a:t>
            </a:r>
            <a:r>
              <a:rPr lang="en-GB" baseline="0" dirty="0" err="1" smtClean="0"/>
              <a:t>mins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09B56-53F9-481A-ABDA-0BEA700B99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43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Pair work.  Insist</a:t>
            </a:r>
            <a:r>
              <a:rPr lang="en-GB" baseline="0" dirty="0" smtClean="0"/>
              <a:t> on use of opinion phrases.  5 </a:t>
            </a:r>
            <a:r>
              <a:rPr lang="en-GB" baseline="0" dirty="0" err="1" smtClean="0"/>
              <a:t>mins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09B56-53F9-481A-ABDA-0BEA700B99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256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Watch the clip to 1 min 30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09B56-53F9-481A-ABDA-0BEA700B99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349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Encourage</a:t>
            </a:r>
            <a:r>
              <a:rPr lang="en-GB" baseline="0" dirty="0" smtClean="0"/>
              <a:t> students to use the opinion </a:t>
            </a:r>
            <a:r>
              <a:rPr lang="en-GB" baseline="0" dirty="0" err="1" smtClean="0"/>
              <a:t>pharses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creo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que</a:t>
            </a:r>
            <a:r>
              <a:rPr lang="en-GB" baseline="0" dirty="0" smtClean="0"/>
              <a:t> / </a:t>
            </a:r>
            <a:r>
              <a:rPr lang="en-GB" baseline="0" dirty="0" err="1" smtClean="0"/>
              <a:t>pienso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que</a:t>
            </a:r>
            <a:r>
              <a:rPr lang="en-GB" baseline="0" dirty="0" smtClean="0"/>
              <a:t>) when feeding 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09B56-53F9-481A-ABDA-0BEA700B99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990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DRILL</a:t>
            </a:r>
            <a:r>
              <a:rPr lang="en-GB" baseline="0" dirty="0" smtClean="0"/>
              <a:t> feelings.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09B56-53F9-481A-ABDA-0BEA700B99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02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3 stage questioning.</a:t>
            </a:r>
          </a:p>
          <a:p>
            <a:r>
              <a:rPr lang="en-GB" baseline="0" dirty="0" smtClean="0"/>
              <a:t>Consolidation games to follow.</a:t>
            </a:r>
          </a:p>
          <a:p>
            <a:r>
              <a:rPr lang="en-GB" baseline="0" dirty="0" smtClean="0"/>
              <a:t>Teacher vs student (repeat after me) </a:t>
            </a:r>
          </a:p>
          <a:p>
            <a:r>
              <a:rPr lang="en-GB" baseline="0" dirty="0" smtClean="0"/>
              <a:t>Boys vs girls.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09B56-53F9-481A-ABDA-0BEA700B99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00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Watch the clip</a:t>
            </a:r>
            <a:r>
              <a:rPr lang="en-GB" baseline="0" dirty="0" smtClean="0"/>
              <a:t>.  Number 3 of the sentences.  Students should be encouraged to use the sequencers when feeding back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09B56-53F9-481A-ABDA-0BEA700B99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9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0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2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3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08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16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26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97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0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8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8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50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2E5D-7C6D-44F4-AC3D-DD13BC1D7B84}" type="datetimeFigureOut">
              <a:rPr lang="en-GB" smtClean="0"/>
              <a:t>12/2/14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E0EA-B4E0-4B4F-B932-9FD13D0EA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2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gif"/><Relationship Id="rId8" Type="http://schemas.openxmlformats.org/officeDocument/2006/relationships/image" Target="../media/image8.png"/><Relationship Id="rId9" Type="http://schemas.openxmlformats.org/officeDocument/2006/relationships/image" Target="../media/image9.jpe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gif"/><Relationship Id="rId8" Type="http://schemas.openxmlformats.org/officeDocument/2006/relationships/image" Target="../media/image8.png"/><Relationship Id="rId9" Type="http://schemas.openxmlformats.org/officeDocument/2006/relationships/image" Target="../media/image9.jpe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383" y="6438275"/>
            <a:ext cx="9144000" cy="1655762"/>
          </a:xfrm>
        </p:spPr>
        <p:txBody>
          <a:bodyPr>
            <a:normAutofit/>
          </a:bodyPr>
          <a:lstStyle/>
          <a:p>
            <a:r>
              <a:rPr lang="en-GB" sz="2000" dirty="0" err="1" smtClean="0"/>
              <a:t>dirijido</a:t>
            </a:r>
            <a:r>
              <a:rPr lang="en-GB" sz="2000" dirty="0" smtClean="0"/>
              <a:t> </a:t>
            </a:r>
            <a:r>
              <a:rPr lang="en-GB" sz="2000" dirty="0" err="1" smtClean="0"/>
              <a:t>por</a:t>
            </a:r>
            <a:r>
              <a:rPr lang="en-GB" sz="2000" dirty="0" smtClean="0"/>
              <a:t> Nacho </a:t>
            </a:r>
            <a:r>
              <a:rPr lang="en-GB" sz="2000" dirty="0" err="1" smtClean="0"/>
              <a:t>Vigalondo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10800000" flipH="1" flipV="1">
            <a:off x="468065" y="1471500"/>
            <a:ext cx="11148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L.O: to talk about characters and plot of a short film.</a:t>
            </a:r>
            <a:endParaRPr lang="en-GB" sz="4000" dirty="0"/>
          </a:p>
        </p:txBody>
      </p:sp>
      <p:pic>
        <p:nvPicPr>
          <p:cNvPr id="3074" name="Picture 2" descr="http://i.vimeocdn.com/video/250186414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612" y="2487163"/>
            <a:ext cx="50292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9298" y="6290"/>
            <a:ext cx="92850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u="sng" dirty="0" smtClean="0"/>
              <a:t>La </a:t>
            </a:r>
            <a:r>
              <a:rPr lang="en-GB" sz="3500" b="1" u="sng" dirty="0" err="1" smtClean="0"/>
              <a:t>fecha</a:t>
            </a:r>
            <a:r>
              <a:rPr lang="en-GB" sz="3500" b="1" u="sng" dirty="0" smtClean="0"/>
              <a:t>:  </a:t>
            </a:r>
            <a:r>
              <a:rPr lang="en-GB" sz="3500" b="1" u="sng" dirty="0" err="1" smtClean="0"/>
              <a:t>lunes</a:t>
            </a:r>
            <a:r>
              <a:rPr lang="en-GB" sz="3500" b="1" u="sng" dirty="0" smtClean="0"/>
              <a:t> el </a:t>
            </a:r>
            <a:r>
              <a:rPr lang="en-GB" sz="3500" b="1" u="sng" dirty="0" err="1" smtClean="0"/>
              <a:t>veinticuatro</a:t>
            </a:r>
            <a:r>
              <a:rPr lang="en-GB" sz="3500" b="1" u="sng" dirty="0" smtClean="0"/>
              <a:t> de </a:t>
            </a:r>
            <a:r>
              <a:rPr lang="en-GB" sz="3500" b="1" u="sng" dirty="0" err="1" smtClean="0"/>
              <a:t>noviembre</a:t>
            </a:r>
            <a:endParaRPr lang="en-GB" sz="3500" b="1" u="sng" dirty="0" smtClean="0"/>
          </a:p>
          <a:p>
            <a:r>
              <a:rPr lang="en-GB" sz="3500" b="1" u="sng" dirty="0" smtClean="0"/>
              <a:t>Un </a:t>
            </a:r>
            <a:r>
              <a:rPr lang="en-GB" sz="3500" b="1" u="sng" dirty="0" err="1" smtClean="0"/>
              <a:t>cortometraje</a:t>
            </a:r>
            <a:r>
              <a:rPr lang="en-GB" sz="3500" b="1" u="sng" dirty="0" smtClean="0"/>
              <a:t> </a:t>
            </a:r>
            <a:endParaRPr lang="en-GB" sz="3500" b="1" u="sng" dirty="0"/>
          </a:p>
        </p:txBody>
      </p:sp>
    </p:spTree>
    <p:extLst>
      <p:ext uri="{BB962C8B-B14F-4D97-AF65-F5344CB8AC3E}">
        <p14:creationId xmlns:p14="http://schemas.microsoft.com/office/powerpoint/2010/main" val="364172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761" y="0"/>
            <a:ext cx="5009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Los </a:t>
            </a:r>
            <a:r>
              <a:rPr lang="en-GB" sz="3000" b="1" dirty="0" err="1" smtClean="0"/>
              <a:t>personajes</a:t>
            </a:r>
            <a:r>
              <a:rPr lang="en-GB" sz="3000" b="1" dirty="0" smtClean="0"/>
              <a:t> – Hay…</a:t>
            </a:r>
            <a:endParaRPr lang="en-GB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46382" y="-12767"/>
            <a:ext cx="5009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El </a:t>
            </a:r>
            <a:r>
              <a:rPr lang="en-GB" sz="3000" b="1" dirty="0" err="1" smtClean="0"/>
              <a:t>lugar</a:t>
            </a:r>
            <a:r>
              <a:rPr lang="en-GB" sz="3000" b="1" dirty="0"/>
              <a:t> </a:t>
            </a:r>
            <a:r>
              <a:rPr lang="en-GB" sz="3000" b="1" dirty="0" smtClean="0"/>
              <a:t>  -</a:t>
            </a:r>
            <a:r>
              <a:rPr lang="en-GB" sz="3000" b="1" dirty="0" err="1" smtClean="0"/>
              <a:t>Tiene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llugar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en</a:t>
            </a:r>
            <a:r>
              <a:rPr lang="en-GB" sz="3000" b="1" dirty="0" smtClean="0"/>
              <a:t>…</a:t>
            </a:r>
          </a:p>
          <a:p>
            <a:endParaRPr lang="en-GB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5988" y="3270706"/>
            <a:ext cx="5009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La </a:t>
            </a:r>
            <a:r>
              <a:rPr lang="en-GB" sz="3000" b="1" dirty="0" err="1" smtClean="0"/>
              <a:t>historia</a:t>
            </a:r>
            <a:r>
              <a:rPr lang="en-GB" sz="3000" b="1" dirty="0" smtClean="0"/>
              <a:t> – se </a:t>
            </a:r>
            <a:r>
              <a:rPr lang="en-GB" sz="3000" b="1" dirty="0" err="1" smtClean="0"/>
              <a:t>trata</a:t>
            </a:r>
            <a:r>
              <a:rPr lang="en-GB" sz="3000" b="1" dirty="0" smtClean="0"/>
              <a:t> 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6382" y="3285462"/>
            <a:ext cx="5009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El </a:t>
            </a:r>
            <a:r>
              <a:rPr lang="en-GB" sz="3000" b="1" dirty="0" err="1" smtClean="0"/>
              <a:t>ambiente</a:t>
            </a:r>
            <a:r>
              <a:rPr lang="en-GB" sz="3000" b="1" dirty="0" smtClean="0"/>
              <a:t> – Hay un </a:t>
            </a:r>
            <a:r>
              <a:rPr lang="en-GB" sz="3000" b="1" dirty="0" err="1" smtClean="0"/>
              <a:t>ambiente</a:t>
            </a:r>
            <a:r>
              <a:rPr lang="en-GB" sz="3000" b="1" dirty="0" smtClean="0"/>
              <a:t>…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731097" y="0"/>
            <a:ext cx="64395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-27904" y="3114185"/>
            <a:ext cx="12219904" cy="87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0761" y="1015663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dos</a:t>
            </a:r>
            <a:endParaRPr lang="en-GB" sz="2500" dirty="0"/>
          </a:p>
        </p:txBody>
      </p:sp>
      <p:sp>
        <p:nvSpPr>
          <p:cNvPr id="17" name="TextBox 16"/>
          <p:cNvSpPr txBox="1"/>
          <p:nvPr/>
        </p:nvSpPr>
        <p:spPr>
          <a:xfrm>
            <a:off x="3030829" y="765157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cinco</a:t>
            </a:r>
            <a:endParaRPr lang="en-GB" sz="2500" dirty="0"/>
          </a:p>
        </p:txBody>
      </p:sp>
      <p:sp>
        <p:nvSpPr>
          <p:cNvPr id="18" name="TextBox 17"/>
          <p:cNvSpPr txBox="1"/>
          <p:nvPr/>
        </p:nvSpPr>
        <p:spPr>
          <a:xfrm>
            <a:off x="2024131" y="1649425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diez</a:t>
            </a:r>
            <a:endParaRPr lang="en-GB" sz="25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3360" y="879384"/>
            <a:ext cx="20820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la ciudad</a:t>
            </a:r>
            <a:endParaRPr lang="en-GB" sz="2500" dirty="0"/>
          </a:p>
        </p:txBody>
      </p:sp>
      <p:sp>
        <p:nvSpPr>
          <p:cNvPr id="20" name="TextBox 19"/>
          <p:cNvSpPr txBox="1"/>
          <p:nvPr/>
        </p:nvSpPr>
        <p:spPr>
          <a:xfrm>
            <a:off x="6596126" y="1701144"/>
            <a:ext cx="18996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el campo</a:t>
            </a:r>
            <a:endParaRPr lang="en-GB" sz="2500" dirty="0"/>
          </a:p>
        </p:txBody>
      </p:sp>
      <p:sp>
        <p:nvSpPr>
          <p:cNvPr id="21" name="TextBox 20"/>
          <p:cNvSpPr txBox="1"/>
          <p:nvPr/>
        </p:nvSpPr>
        <p:spPr>
          <a:xfrm>
            <a:off x="8311165" y="651095"/>
            <a:ext cx="37563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una</a:t>
            </a:r>
            <a:r>
              <a:rPr lang="en-GB" sz="2500" dirty="0" smtClean="0"/>
              <a:t> </a:t>
            </a:r>
            <a:r>
              <a:rPr lang="en-GB" sz="2500" dirty="0" err="1" smtClean="0"/>
              <a:t>estación</a:t>
            </a:r>
            <a:r>
              <a:rPr lang="en-GB" sz="2500" dirty="0" smtClean="0"/>
              <a:t> de </a:t>
            </a:r>
            <a:r>
              <a:rPr lang="en-GB" sz="2500" dirty="0" err="1" smtClean="0"/>
              <a:t>tren</a:t>
            </a:r>
            <a:endParaRPr lang="en-GB" sz="2500" dirty="0"/>
          </a:p>
        </p:txBody>
      </p:sp>
      <p:sp>
        <p:nvSpPr>
          <p:cNvPr id="22" name="TextBox 21"/>
          <p:cNvSpPr txBox="1"/>
          <p:nvPr/>
        </p:nvSpPr>
        <p:spPr>
          <a:xfrm>
            <a:off x="9296394" y="1410969"/>
            <a:ext cx="27711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el </a:t>
            </a:r>
            <a:r>
              <a:rPr lang="en-GB" sz="2500" dirty="0" err="1" smtClean="0"/>
              <a:t>supermercado</a:t>
            </a:r>
            <a:endParaRPr lang="en-GB" sz="2500" dirty="0"/>
          </a:p>
        </p:txBody>
      </p:sp>
      <p:sp>
        <p:nvSpPr>
          <p:cNvPr id="23" name="TextBox 22"/>
          <p:cNvSpPr txBox="1"/>
          <p:nvPr/>
        </p:nvSpPr>
        <p:spPr>
          <a:xfrm>
            <a:off x="8633135" y="2237077"/>
            <a:ext cx="272173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una</a:t>
            </a:r>
            <a:r>
              <a:rPr lang="en-GB" sz="2500" dirty="0" smtClean="0"/>
              <a:t> </a:t>
            </a:r>
            <a:r>
              <a:rPr lang="en-GB" sz="2500" dirty="0" err="1" smtClean="0"/>
              <a:t>cafetería</a:t>
            </a:r>
            <a:endParaRPr lang="en-GB" sz="2500" dirty="0"/>
          </a:p>
        </p:txBody>
      </p:sp>
      <p:sp>
        <p:nvSpPr>
          <p:cNvPr id="24" name="TextBox 23"/>
          <p:cNvSpPr txBox="1"/>
          <p:nvPr/>
        </p:nvSpPr>
        <p:spPr>
          <a:xfrm>
            <a:off x="6235519" y="4189469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/>
              <a:t>t</a:t>
            </a:r>
            <a:r>
              <a:rPr lang="en-GB" sz="2500" dirty="0" err="1" smtClean="0"/>
              <a:t>enso</a:t>
            </a:r>
            <a:r>
              <a:rPr lang="en-GB" sz="2500" dirty="0" smtClean="0"/>
              <a:t> </a:t>
            </a:r>
            <a:endParaRPr lang="en-GB" sz="2500" dirty="0"/>
          </a:p>
        </p:txBody>
      </p:sp>
      <p:sp>
        <p:nvSpPr>
          <p:cNvPr id="25" name="TextBox 24"/>
          <p:cNvSpPr txBox="1"/>
          <p:nvPr/>
        </p:nvSpPr>
        <p:spPr>
          <a:xfrm>
            <a:off x="10318122" y="3891321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cómico</a:t>
            </a:r>
            <a:endParaRPr lang="en-GB" sz="2500" dirty="0"/>
          </a:p>
        </p:txBody>
      </p:sp>
      <p:sp>
        <p:nvSpPr>
          <p:cNvPr id="26" name="TextBox 25"/>
          <p:cNvSpPr txBox="1"/>
          <p:nvPr/>
        </p:nvSpPr>
        <p:spPr>
          <a:xfrm>
            <a:off x="8929350" y="4596754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féliz</a:t>
            </a:r>
            <a:endParaRPr lang="en-GB" sz="2500" dirty="0"/>
          </a:p>
        </p:txBody>
      </p:sp>
      <p:sp>
        <p:nvSpPr>
          <p:cNvPr id="27" name="TextBox 26"/>
          <p:cNvSpPr txBox="1"/>
          <p:nvPr/>
        </p:nvSpPr>
        <p:spPr>
          <a:xfrm>
            <a:off x="7259389" y="5177104"/>
            <a:ext cx="16699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/>
              <a:t>d</a:t>
            </a:r>
            <a:r>
              <a:rPr lang="en-GB" sz="2500" dirty="0" smtClean="0"/>
              <a:t>e terror</a:t>
            </a:r>
            <a:endParaRPr lang="en-GB" sz="2500" dirty="0"/>
          </a:p>
        </p:txBody>
      </p:sp>
      <p:sp>
        <p:nvSpPr>
          <p:cNvPr id="28" name="TextBox 27"/>
          <p:cNvSpPr txBox="1"/>
          <p:nvPr/>
        </p:nvSpPr>
        <p:spPr>
          <a:xfrm>
            <a:off x="9699936" y="5838965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bueno</a:t>
            </a:r>
            <a:endParaRPr lang="en-GB" sz="2500" dirty="0"/>
          </a:p>
        </p:txBody>
      </p:sp>
      <p:sp>
        <p:nvSpPr>
          <p:cNvPr id="29" name="TextBox 28"/>
          <p:cNvSpPr txBox="1"/>
          <p:nvPr/>
        </p:nvSpPr>
        <p:spPr>
          <a:xfrm>
            <a:off x="3389287" y="4092559"/>
            <a:ext cx="24727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Un hombre loco</a:t>
            </a:r>
            <a:endParaRPr lang="en-GB" sz="2500" dirty="0"/>
          </a:p>
        </p:txBody>
      </p:sp>
      <p:sp>
        <p:nvSpPr>
          <p:cNvPr id="30" name="TextBox 29"/>
          <p:cNvSpPr txBox="1"/>
          <p:nvPr/>
        </p:nvSpPr>
        <p:spPr>
          <a:xfrm>
            <a:off x="353091" y="3906637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/>
              <a:t>e</a:t>
            </a:r>
            <a:r>
              <a:rPr lang="en-GB" sz="2500" dirty="0" smtClean="0"/>
              <a:t>l </a:t>
            </a:r>
            <a:r>
              <a:rPr lang="en-GB" sz="2500" dirty="0" err="1" smtClean="0"/>
              <a:t>amor</a:t>
            </a:r>
            <a:endParaRPr lang="en-GB" sz="2500" dirty="0"/>
          </a:p>
        </p:txBody>
      </p:sp>
      <p:sp>
        <p:nvSpPr>
          <p:cNvPr id="31" name="TextBox 30"/>
          <p:cNvSpPr txBox="1"/>
          <p:nvPr/>
        </p:nvSpPr>
        <p:spPr>
          <a:xfrm>
            <a:off x="2071352" y="4700050"/>
            <a:ext cx="25049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El </a:t>
            </a:r>
            <a:r>
              <a:rPr lang="en-GB" sz="2500" dirty="0" err="1" smtClean="0"/>
              <a:t>terrorismo</a:t>
            </a:r>
            <a:endParaRPr lang="en-GB" sz="2500" dirty="0"/>
          </a:p>
        </p:txBody>
      </p:sp>
      <p:sp>
        <p:nvSpPr>
          <p:cNvPr id="32" name="TextBox 31"/>
          <p:cNvSpPr txBox="1"/>
          <p:nvPr/>
        </p:nvSpPr>
        <p:spPr>
          <a:xfrm>
            <a:off x="3260502" y="5284967"/>
            <a:ext cx="22001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/>
              <a:t>u</a:t>
            </a:r>
            <a:r>
              <a:rPr lang="en-GB" sz="2500" dirty="0" err="1" smtClean="0"/>
              <a:t>na</a:t>
            </a:r>
            <a:r>
              <a:rPr lang="en-GB" sz="2500" dirty="0" smtClean="0"/>
              <a:t> </a:t>
            </a:r>
            <a:r>
              <a:rPr lang="en-GB" sz="2500" dirty="0" err="1" smtClean="0"/>
              <a:t>amistad</a:t>
            </a:r>
            <a:endParaRPr lang="en-GB" sz="2500" dirty="0"/>
          </a:p>
        </p:txBody>
      </p:sp>
      <p:sp>
        <p:nvSpPr>
          <p:cNvPr id="33" name="TextBox 32"/>
          <p:cNvSpPr txBox="1"/>
          <p:nvPr/>
        </p:nvSpPr>
        <p:spPr>
          <a:xfrm>
            <a:off x="723370" y="5576753"/>
            <a:ext cx="19747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/>
              <a:t>u</a:t>
            </a:r>
            <a:r>
              <a:rPr lang="en-GB" sz="2500" dirty="0" err="1" smtClean="0"/>
              <a:t>na</a:t>
            </a:r>
            <a:r>
              <a:rPr lang="en-GB" sz="2500" dirty="0" smtClean="0"/>
              <a:t> </a:t>
            </a:r>
            <a:r>
              <a:rPr lang="en-GB" sz="2500" dirty="0" err="1" smtClean="0"/>
              <a:t>familia</a:t>
            </a:r>
            <a:endParaRPr lang="en-GB" sz="2500" dirty="0"/>
          </a:p>
        </p:txBody>
      </p:sp>
      <p:sp>
        <p:nvSpPr>
          <p:cNvPr id="34" name="TextBox 33"/>
          <p:cNvSpPr txBox="1"/>
          <p:nvPr/>
        </p:nvSpPr>
        <p:spPr>
          <a:xfrm>
            <a:off x="3160690" y="6113885"/>
            <a:ext cx="28526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Un </a:t>
            </a:r>
            <a:r>
              <a:rPr lang="en-GB" sz="2500" dirty="0" err="1" smtClean="0"/>
              <a:t>músico</a:t>
            </a:r>
            <a:r>
              <a:rPr lang="en-GB" sz="2500" dirty="0" smtClean="0"/>
              <a:t> </a:t>
            </a:r>
            <a:r>
              <a:rPr lang="en-GB" sz="2500" dirty="0" err="1" smtClean="0"/>
              <a:t>famoso</a:t>
            </a:r>
            <a:endParaRPr lang="en-GB" sz="2500" dirty="0"/>
          </a:p>
        </p:txBody>
      </p:sp>
      <p:sp>
        <p:nvSpPr>
          <p:cNvPr id="35" name="TextBox 34"/>
          <p:cNvSpPr txBox="1"/>
          <p:nvPr/>
        </p:nvSpPr>
        <p:spPr>
          <a:xfrm>
            <a:off x="3649014" y="2132121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tres</a:t>
            </a:r>
            <a:endParaRPr lang="en-GB" sz="2500" dirty="0"/>
          </a:p>
        </p:txBody>
      </p:sp>
      <p:sp>
        <p:nvSpPr>
          <p:cNvPr id="36" name="TextBox 35"/>
          <p:cNvSpPr txBox="1"/>
          <p:nvPr/>
        </p:nvSpPr>
        <p:spPr>
          <a:xfrm>
            <a:off x="474376" y="2021019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un</a:t>
            </a:r>
            <a:endParaRPr lang="en-GB" sz="2500" dirty="0"/>
          </a:p>
        </p:txBody>
      </p:sp>
      <p:sp>
        <p:nvSpPr>
          <p:cNvPr id="37" name="TextBox 36"/>
          <p:cNvSpPr txBox="1"/>
          <p:nvPr/>
        </p:nvSpPr>
        <p:spPr>
          <a:xfrm>
            <a:off x="3801414" y="1361783"/>
            <a:ext cx="12363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err="1" smtClean="0"/>
              <a:t>muchos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52471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0" y="3016155"/>
            <a:ext cx="3630305" cy="2651030"/>
          </a:xfrm>
          <a:prstGeom prst="cloudCallout">
            <a:avLst>
              <a:gd name="adj1" fmla="val -34367"/>
              <a:gd name="adj2" fmla="val 717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chemeClr val="tx1"/>
                </a:solidFill>
              </a:rPr>
              <a:t>Creo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que</a:t>
            </a:r>
            <a:r>
              <a:rPr lang="en-GB" sz="4000" dirty="0" smtClean="0">
                <a:solidFill>
                  <a:schemeClr val="tx1"/>
                </a:solidFill>
              </a:rPr>
              <a:t>…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-173488" y="-108054"/>
            <a:ext cx="3630305" cy="2651030"/>
          </a:xfrm>
          <a:prstGeom prst="cloudCallout">
            <a:avLst>
              <a:gd name="adj1" fmla="val 66385"/>
              <a:gd name="adj2" fmla="val 532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chemeClr val="tx1"/>
                </a:solidFill>
              </a:rPr>
              <a:t>Pienso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que</a:t>
            </a:r>
            <a:r>
              <a:rPr lang="en-GB" sz="4000" dirty="0" smtClean="0">
                <a:solidFill>
                  <a:schemeClr val="tx1"/>
                </a:solidFill>
              </a:rPr>
              <a:t>…</a:t>
            </a: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135" y="284660"/>
            <a:ext cx="609758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loud Callout 7"/>
          <p:cNvSpPr/>
          <p:nvPr/>
        </p:nvSpPr>
        <p:spPr>
          <a:xfrm>
            <a:off x="7294112" y="3713660"/>
            <a:ext cx="3630305" cy="2651030"/>
          </a:xfrm>
          <a:prstGeom prst="cloudCallout">
            <a:avLst>
              <a:gd name="adj1" fmla="val -100908"/>
              <a:gd name="adj2" fmla="val -90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En mi </a:t>
            </a:r>
            <a:r>
              <a:rPr lang="en-GB" sz="4000" dirty="0" err="1" smtClean="0">
                <a:solidFill>
                  <a:schemeClr val="tx1"/>
                </a:solidFill>
              </a:rPr>
              <a:t>opinión</a:t>
            </a:r>
            <a:r>
              <a:rPr lang="en-GB" sz="4000" dirty="0" smtClean="0">
                <a:solidFill>
                  <a:schemeClr val="tx1"/>
                </a:solidFill>
              </a:rPr>
              <a:t>…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5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Une</a:t>
            </a:r>
            <a:r>
              <a:rPr lang="en-GB" b="1" dirty="0" smtClean="0"/>
              <a:t> el </a:t>
            </a:r>
            <a:r>
              <a:rPr lang="en-GB" b="1" dirty="0" err="1" smtClean="0"/>
              <a:t>espa</a:t>
            </a:r>
            <a:r>
              <a:rPr lang="en-GB" b="1" dirty="0" err="1" smtClean="0">
                <a:latin typeface="Calibri"/>
                <a:cs typeface="Calibri"/>
              </a:rPr>
              <a:t>ñol</a:t>
            </a:r>
            <a:r>
              <a:rPr lang="en-GB" b="1" dirty="0" smtClean="0">
                <a:latin typeface="Calibri"/>
                <a:cs typeface="Calibri"/>
              </a:rPr>
              <a:t> con el </a:t>
            </a:r>
            <a:r>
              <a:rPr lang="en-GB" b="1" dirty="0" err="1" smtClean="0">
                <a:latin typeface="Calibri"/>
                <a:cs typeface="Calibri"/>
              </a:rPr>
              <a:t>inglés</a:t>
            </a:r>
            <a:r>
              <a:rPr lang="en-GB" b="1" dirty="0" smtClean="0">
                <a:latin typeface="Calibri"/>
                <a:cs typeface="Calibri"/>
              </a:rPr>
              <a:t>: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154804"/>
              </p:ext>
            </p:extLst>
          </p:nvPr>
        </p:nvGraphicFramePr>
        <p:xfrm>
          <a:off x="859809" y="1648113"/>
          <a:ext cx="3448192" cy="432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192"/>
              </a:tblGrid>
              <a:tr h="392906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1. Un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 err="1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GB" b="0" dirty="0" err="1" smtClean="0">
                          <a:solidFill>
                            <a:schemeClr val="tx1"/>
                          </a:solidFill>
                        </a:rPr>
                        <a:t>ren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2. Un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niño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mujer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Silencio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Unos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pasos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6. Un </a:t>
                      </a:r>
                      <a:r>
                        <a:rPr lang="en-GB" dirty="0" err="1" smtClean="0"/>
                        <a:t>periódico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7.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taza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8.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televisión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9. Un hombre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10. </a:t>
                      </a:r>
                      <a:r>
                        <a:rPr lang="en-GB" dirty="0" err="1" smtClean="0"/>
                        <a:t>Unas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cucharas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11.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máquina</a:t>
                      </a:r>
                      <a:r>
                        <a:rPr lang="en-GB" dirty="0" smtClean="0"/>
                        <a:t> de café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365828"/>
              </p:ext>
            </p:extLst>
          </p:nvPr>
        </p:nvGraphicFramePr>
        <p:xfrm>
          <a:off x="6471313" y="1650388"/>
          <a:ext cx="3448192" cy="432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192"/>
              </a:tblGrid>
              <a:tr h="392906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a) a boy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b) Silence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c) A newspaper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d) A cup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e) Steps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f) A man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g) A television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h) Spoons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</a:t>
                      </a:r>
                      <a:r>
                        <a:rPr lang="en-GB" dirty="0" smtClean="0"/>
                        <a:t>) A train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j) A coffee machine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k) A woman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93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09" y="228647"/>
            <a:ext cx="11240069" cy="1325563"/>
          </a:xfrm>
        </p:spPr>
        <p:txBody>
          <a:bodyPr/>
          <a:lstStyle/>
          <a:p>
            <a:r>
              <a:rPr lang="en-GB" b="1" dirty="0" smtClean="0"/>
              <a:t>Mira el clip y </a:t>
            </a:r>
            <a:r>
              <a:rPr lang="en-GB" b="1" dirty="0" err="1" smtClean="0"/>
              <a:t>circula</a:t>
            </a:r>
            <a:r>
              <a:rPr lang="en-GB" b="1" dirty="0" smtClean="0"/>
              <a:t> los </a:t>
            </a:r>
            <a:r>
              <a:rPr lang="en-GB" b="1" dirty="0" err="1" smtClean="0"/>
              <a:t>sonidos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</a:t>
            </a:r>
            <a:r>
              <a:rPr lang="en-GB" b="1" dirty="0" err="1" smtClean="0"/>
              <a:t>escuchas</a:t>
            </a:r>
            <a:r>
              <a:rPr lang="en-GB" b="1" dirty="0" smtClean="0"/>
              <a:t>: 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039417"/>
              </p:ext>
            </p:extLst>
          </p:nvPr>
        </p:nvGraphicFramePr>
        <p:xfrm>
          <a:off x="859809" y="1648113"/>
          <a:ext cx="3448192" cy="432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192"/>
              </a:tblGrid>
              <a:tr h="392906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1. Un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 err="1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GB" b="0" dirty="0" err="1" smtClean="0">
                          <a:solidFill>
                            <a:schemeClr val="tx1"/>
                          </a:solidFill>
                        </a:rPr>
                        <a:t>ren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2. Un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niño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3.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mujer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4. </a:t>
                      </a:r>
                      <a:r>
                        <a:rPr lang="en-GB" dirty="0" err="1" smtClean="0"/>
                        <a:t>Silencio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5. </a:t>
                      </a:r>
                      <a:r>
                        <a:rPr lang="en-GB" dirty="0" err="1" smtClean="0"/>
                        <a:t>Unos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pasos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6. Un </a:t>
                      </a:r>
                      <a:r>
                        <a:rPr lang="en-GB" dirty="0" err="1" smtClean="0"/>
                        <a:t>periódico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7.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taza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8.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televisión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9. Un hombre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10. </a:t>
                      </a:r>
                      <a:r>
                        <a:rPr lang="en-GB" dirty="0" err="1" smtClean="0"/>
                        <a:t>Unas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cucharas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906">
                <a:tc>
                  <a:txBody>
                    <a:bodyPr/>
                    <a:lstStyle/>
                    <a:p>
                      <a:r>
                        <a:rPr lang="en-GB" dirty="0" smtClean="0"/>
                        <a:t>11.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máquina</a:t>
                      </a:r>
                      <a:r>
                        <a:rPr lang="en-GB" dirty="0" smtClean="0"/>
                        <a:t> de café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6359857" y="1883391"/>
            <a:ext cx="3875964" cy="2647666"/>
          </a:xfrm>
          <a:prstGeom prst="wedgeEllipseCallout">
            <a:avLst>
              <a:gd name="adj1" fmla="val 70716"/>
              <a:gd name="adj2" fmla="val 439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 err="1" smtClean="0">
                <a:solidFill>
                  <a:schemeClr val="tx1"/>
                </a:solidFill>
              </a:rPr>
              <a:t>Escuché</a:t>
            </a:r>
            <a:r>
              <a:rPr lang="en-GB" sz="3000" dirty="0" smtClean="0">
                <a:solidFill>
                  <a:schemeClr val="tx1"/>
                </a:solidFill>
              </a:rPr>
              <a:t>…</a:t>
            </a:r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67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53953" y="2510190"/>
            <a:ext cx="2811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triste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5516" y="5537528"/>
            <a:ext cx="2811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nervioso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46991" y="2467938"/>
            <a:ext cx="2811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feliz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9912" y="2470266"/>
            <a:ext cx="2811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preocupado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3264" y="2510190"/>
            <a:ext cx="2811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confusa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2514" y="6053460"/>
            <a:ext cx="2811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aterrorizado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7760" y="5537528"/>
            <a:ext cx="2811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asustado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2" descr="data:image/jpeg;base64,/9j/4AAQSkZJRgABAQAAAQABAAD/2wCEAAkGBxQSEhQTERQUFRUVFxUUFRgYFxQUGBcXGxQWFxcWFBUZHCggGBolHBQUITEhJikrMC4uFx8zODMsNygtLywBCgoKDg0OGxAQGywmICUtLDQsLCwsLCwsLCwsLCwsLCwsLCwsLCwsLCwsLCwsLCwsLCwtLCwsLCwsLCwsLCwsLP/AABEIAOEA4QMBEQACEQEDEQH/xAAbAAEAAgMBAQAAAAAAAAAAAAAABQYCAwQHAf/EAEQQAAEDAQQGBggCCAYDAQAAAAEAAgMRBAUhMQYSQVFhgRMicZGhsQcjMlJygsHRQqIUM1OSssLh8DRDYnPS8RZjkxX/xAAbAQEAAgMBAQAAAAAAAAAAAAAAAwQBAgUGB//EADYRAAIBAwEFBgYBBAMAAwAAAAABAgMEETEFEiFBUSJhcYGR8BMyobHR4cEUI0JSBjNiFVPx/9oADAMBAAIRAxEAPwD3FAEAQBAEAQBAEAQBAEAQBAEAQBAEAQBAEAQBAEAQBAEAQBAEAQBAEAQBAEAQBAEAQETeWkllgwlmaCPwir3c2tqRzWkqkY6s2UW9CuWz0lQjCKGR/Fxawcsz4BQu5jyRuqL5kPP6SbQT1Iom9uu899R5KN3Uuhv8FHOdOLe72Q3lET51UTvcate/Mz8GIGm14DOh7YvtRFe/+l78x8GJti9I1qb7bIXfK9p/iUiupdxj4KJSyekxv+bA4cWODvBwHmpFdLmjV0XyZYLu0zsc1AJQxx2SAs8T1fFSxrQlzNHTkifa4EVBBByIxUpofUAQBAEAQBAEAQBAEAQBAEAQBAEAQHwlAVK/tPYIKth9c8YYGjAeL9vKvaFBOvGPBcSSNNsplovi3W8kNLtTItjrHGODnVx5krm3W0IUl/clju5/knjSXI6bDoSc5pAP9LBX8x+y4NbbqXClHzf4X5JlAm7No1Zmf5Ycd7yXeBw8FzKm1Lqf+WPDh+zbdRJRWZjMGMY3saB5BUpVZz+aTfi2zJuqo8GRVMAwfGHe0Ae0A+a2jKUfleAcFouGzvzhYOLRqH8tFbp7Ruaek358fua7qIa26FMOMUjm8HDWHeKEeK6VHbs1wqRT8OBhwIpsNusB1o3PDRnqHXj+Zhw5kLt2u1KNXhCWH0fD9ehFKnnVFmuL0jNdRtrZqn9oypb8zMxyquvC5T4SIJUuherLaWSND43Ne05FpBB5hWU0+KITasgIAgCAIAgCAIAgCAIAgCAICPvq+YrKzXmdT3WjFzjuaNvkFrOaisszGLb4HmF8aQ2m8H9FG0tjOUbdo3yu2+AXMur2MI703iPv1LMKSRJ3PoexlHT+sd7o9gdu13lwXlrrbNSo9ygsLrzf4LCilqWyCyUAAAAGQGAH2VSjYVKr3pv33sw6iWhtdqtVqaoW8cGi3pHKuJ4E4QBAEAQBAEAQFfvrR2KWpA1H51aM/iG1daz2nVpcG8ro/wCDDimVqzWi1Xe/WjNATjmY38HN2HuPFeptb2M+MH5EE6fU9J0Y0sitg1f1coGLCc+LD+IeIXWp1VPxKsoOJYVKaBAEAQBAEAQBAEAQBAEBB6U6SR2NlT1pHA6jN/8Aqduao6lRQRvCDkzzWy2Se8ZTLK46taOecgPcjb/fHjwNobSjQXa4yei96Itwh0L1dV1sibqRNoNpzJO8naV5Z/Hvam9J/hdyXvvJG1ElY4Q1dehZ06McshlNs1zWjYFTu7/HYgbxhzZykrjyk5PLJQsGQgCAIAgCAIAgMJW4LaLwwR9ss4cDUAg5g4ghXaFVxevgZKfetzOiPSwE0adbAnWYRtac6eK9HaX++1GfB8n1/ZFOmXTQnTET0gtBAlya7ACTgdz/AD8F6CjW3uD1KdSnjii6KwRBAEAQBAEAQBAEAQETpNfrLHCZHYuOEbdrnfYZkrSpNQWWbRjvPB5hdlhlvCZ00ziW167sq7mM3YdwXnNpbRVuus3ounf4fcuQhyPQbFYw1oa0BrRgAMAvNULedzPfnxz9f0byko8ESAAaF3oxhQiQcWck09clw7u+dR4jp70J4QxqaVzSQ4LzviGzj1rwDsaMXHsardtZVrh/248OvL1MNpHZFIHAOaahwBB3gioKrSi4txeqMmawAgCAIAgMS8V1aipFQK4030Wd143scAZLAPiA53DFTJ5Rk4Z46HgVcpz3kZRVr+ufVrLFhTFwGFP9Tdy7lje5xTm+PJkU4c0XXQPSn9Jb0Mx9cwYH9o0bfiG3v309LRq7yw9SjUhjii4KcjCAIAgCAIAgCA1Wu0tiY6R51WsBc47gFhvCywuJ4/bLRJedrriG/hGyOMfU+Z3LiX97GjB1JeS6++ZcpwxwL9dthaxrWMFGtFBx4nivIUac7uq6k+OffoiaUt1EpgAu/wBmjAr6nFPNVefvLt1Xhae/oTwhgiL0vuGz/rHjW9wdZ3ds50WttYV7j5I8Or4L34GzkkU29dMZperCOiacMMXnns5d69Fa7Fo0u1V7T+np+fQjc29DXdmik851pKxtOJc+peflz76Le52vb0Fuw7T6LRef4Cg2X67LEIYmxNc5waKAupXw2LylzXdeq6jSTfQlSwjqUJkIAgCAICjaYXVaXTGdoLmgAN1CdZgHDOtamoXp9k3drGj8GTw3rnR/x6kU085OW6tMpY+rMOlbvyeOeR596nutiUanapdl/T9eXoYU3zLldd9Q2gereNba04OHI59oXnLmxr27/uR4dVp6/klUkzrmGKghoZNEzKhTQluvJlHCrhsVS97G6zStmhJaNYOaR+Bwxp2f1C79hduot1vtL6++ZXqQ9D1TRi+22uBsgoHDqyN91wz5HMdq9FTmpxyUZR3Xgl1uahAEAQBAEAQHnPpOvypbZIzlR8tNpzYz+bm1VLmp/j6k9KPM69Fbn6CIAj1j+s87tzeXnVeEva7vLjdj8q0/l+f4La7KLOxtAuxRpxo0yBvLIG/dJIYKh76u9xuLuzcOao1KVxeS3aaxHm3p+/IkilHiyjXppdPN1YvVNOFG4vPzbOS6VrsahR7VTtPv0Xl+Q5t6C69EZpjrS+racauxefl+6XO2aFFbtPtPu09fwFBvUuV1XDBZ8WNq733dZ3LdyovOXW0K9x874dFwX78yRRSJRUjYIAgCAIAgCAICKvXR+C0YvbR3vt6ruex3NXrXaNe34ReV0fFfryNXFMpt6aJTwnWi9Y0YgtwePl+1V6O22xb1lu1Oy+/R+f5I3BrQXdpbNH1ZfWNG/B4+bbzS42PQqdqn2X3aen4Cm1qWy7L7hn9h1He67B3dt5LgXNjWt/nXDqtPfiSqSZstDaHtxSlLMTdHNaYBI0sdk4U/qOKnp1JU5KUdUGsrBB6K3m6w2vVkPq3EMk3UPsv5VB7CV620uFJKS0ZTqwyj2FdQqBAEAQBAEBzXnbWwRSSv9ljS48aZAcSaDmsSaSyzKWXg8l0Zs7rVanTS46p6R24vJ6o7K4/KvLbYu3TotLWXDy5/gvQiek2WPauZs23xHffvp+TFSXIh9MuldZ3dA57XN6xDagubtbhjxw3cVaje0lcxhPR9eXRsxGHDJSbq0Olk60x6JpxocXnls59ynutt0aXZpdp/T15+XqbKDepcbsuWCzirGioze7F37xyHZRedub6vcvE3w6LT05kiikfJ7/szMDK3lV3kpKeyryayqb8+H3MOpFczGHSKzOwErR21b4kLM9k3kFl035Yf2CqRfMk2PBFQQQciMR3rnyi4vDWGbmSwAgCAIAgCA57ZbY4hrSPa0cTn2DMqahbVa8t2lFt9xhtLUihpRG79VHNLTa1lQuvT/wCPXUlmTivNv7IidaKH/lETSBKyaKvvsIH38Eqf8euo/K4vzx91/IVaLM7bd9mtjC8arj77CA4dp+hVWlXu7Ge5LK7np5fok7Mio3nonLH1oj0jRjhg8ctvLuXettr0avZqdl/T1/Jo4NaGdw3vO6RsLuuBWutXWaBnjnyKXtnbxpurHh4aP33GYSecFqXEJyA0rsVWiUZt6rvhJwPefFdTZtbEnTfPTxIqi5l60Avb9IsrQ41fF6t28gDqOPa2nMFeqoT3oHPqRwyyqY0CAIAgCAo3pUvHVijgBxkcXu+FlKA9riP3VWuZYjjqS0lxyatDrB0dnZXOT1juw5DuA714TaFT+ovN3kuHpqXVwiWaV+qFcuayoUt3mRRW8ziJXnm23llg470vFkDC9/Y0DNx3BWbOzqXVT4cPN8kuprKSiss5rv0amtlJba50cZxZA3q4bNc7PPsyXvbHZdG1j2Vx6vV/jwRSnVciyQ3FBC09DZ4iRlUCp7XuBK6DWF2UQtsg57wsjyWWiyNbQ0PVaSD2gAjkqH9fDO7OLRArjDw0ckujpY0z3XKXDN0LjUHgK4g8DjxS4s7a9hx49/Ne+jLVKvzTOi570baGkgar24PYc2n7YFeFv7CpZ1N2XFPR9f31L8JqSJBUTcIAgCAi76vQxascTdeaTCNgx+Y8P73rqbL2ZK8nl8ILV9e5e+BHUqbqO65dDmA9LbD08xxIdixnAN288NwC9/QtqdGChBYXQoym2yyTscGUh1GkezUEt7KAiiknvbvYxnvI3nHAqY0sOu+KeOJxadV7AcR2tJNVzf66rB4qx/gr/GnH5kaLTcEUwM93O6KVuceTXbdUt/DXu81PKFC8puLWV06fjxLVKvnimarovHpQWvGpKw6sjDhQ5VA3LxW0bCVpUxrF6P8Ah950ac95HTNA3F2qNalNagrTOld2CqQqS4RzwzpyJFqcqtGxrniD2uacnAg81tCbhJSXIw1lEX6O7aYLaYXGgkDoz8balp8HD5l7K0qJtNaNFGtHgesLoFYIAgCAIDyTTaU2i8TEDg0xwjhtce9x7ly76tuKU3/iv2WqS4F4s5DdmAFBwC8FbVo06m/PiWZLK4H2V9SsXNd1Z55CMcIwVY2InR+yfplsfO/GKzHUjGwyZl3LP93cvoWxbJW9um12nxf8LyRRrTyy9rskAQHj3pbBhtsckTi10kQLqGlS1xAcRtqKD5VWrU4yfFGyipLDRhodpQ/X3SDMZNkbtw3/APa5s4ytp78NCpUpuk96OhZ9J2NikhvCHBklGTjeDk4jfgQeICnv7aF7bNLnxXc+X4ZdoVNGS4K+cnRPqAID451ASchiUSbeEDh0Fs3Svlt0mb3GOGv4WA0w4nAcjvX02wto21CNNcvvz+pzqs8suiukYQHiXpaaG3jrMNHGKNziMDrVcAa79UN7goKiTeDePFcTLQ3SN+uKn1jMQffbtDv74rmVYO3kqlPT39CpVp/De/HQt2lkbWPgt8WDZKRzDeCMCeIoR8rVPfUI3ds8c1lePL8FyhU4pnacl4BcGdIj1eNggKpfbjBamzNzBZKO1pxH5fFeg2bV/tL/AMv9lepHjg9pjeHAOGIIBHYcQvSHPMkAQBAEB45cB6a8HSH35pe9xp/EF5jbVTdt597x9S9TWhfl4wnCA1Wp+qx7hsa49wJUlGKnUjF82vuYehH3C4w3Ux7MHPfrV49L9mAL6VdTcKOY9V9zkV5NLgWK49I4LVVrHtEjTR8ZNHAjaBtbxCsUqiqQUjaLykztvO84rOwyTyNjaNrjSvBozJ4BbtpGTwPTK/8A9OtTpgCGACOMHMMBJFeJLnHnTYoJPLySpYI265iyaNw2OA5E0PgSoa0d6DXcaVFmDR7C0dJddpa7Jge4cgHjxC0sJZotdGV7Z8DbckhdZ4ScyxvlReB2hBQuqkV/szsw+VHcqhsEBw326lnmI/Zu8lb2fFSuqaf+y+5rP5WYNeYrtsmoaGrHV40e/wDixXv76bhSi49V/LOPcNpcOp1XLp/ZJgWzSNgkaS1zZCGtJBIq15wphkcVbp1VKKbJUm0mbb608sVnYSJmTP2MicHkncXDBvNbuaRndZ4hfN5vtM8k8vtSGtBkBk1o4AADkoG8vJIuB9uSQttERHvgcjgfNQ3CzSl4EdZZgz1q3jWuiUH8LhTlK0/Ujmlk80PMitn2TZd7qxRk5ljCebQvA3KUa00uUn92diOiOZWSQICvaXxdWN24ub3gH6HvXV2XLtSj4EVU9J0PtHSWKzuOfRhp7W9X+VespPMEznTWJMmFuahAEBot0urHI73WOd3NJWGDyb0fR+ted0YHe4f8V47bsv7MV3/wdGGpe15ckCAwmj1mubvBHeKLaE9ySl0afoYayRVwkvu0wuBEkb3AAg40frYd5HJfTq1J1qHZ8V9zjXDTTR53pJcUzZnPDCWuo6opgaY+I8VpQpTVNJrQ2oVY7iTIIwvcfZeT2OJUu6+hPlB1neM2OHylN19BvIs1w6F2mTUmLWtZrBwa4kPIBrUCmGW0hJ0KkoPC4kVSrHDS1L9bZBBdk2tg+UloG3rUb5AlR2tGVKliWrZHbLgdd1wdHDGw5tY0HtpivnN5VVW4nNc2zsRWEkdSrmwQGi2wa8b2e81ze8EKWhU+FVjU6NP0ZhrKwR10Sia7BGSBJA4t1SaGrSaAD4XU5L6RXp/GodjjzXvwOPcrgeYaTWExzOdQ6rzrA8TmO/zWlvvfDSkmmja3qKUMc0RCmLB9aK5Y9mKzqYbwejXD6PdVsc0lojElNboqCgJGDXP1s8dyVbac6bS1IKs1KLimWDSYdFd8dnzkne0UGP4w891Gjmo4L+nt+3y4v7mbeGEkdUbNVoaMmgDuFF87nJzm5Pm/udZI4VdNwgIjSltYK7ntPmPqr+zXiv5MjqaFu9G0lbCwe6+Qfmr9V6+3/wCtHPq/MWlTEYQBAcV9/wCGnp+yk/gKxLRmVqeY+j725vhZ5leK298kPFnQgXZebJAgNcuXDaulsn4X9SnU8vEguN7c7JhCSHEt9k57MeC+lUM7vE4kmhJCNoBHkpVBLQiyR89mqatApyC0lNZwbqR1tutoAJFTnkKBbxRls7I3YYLY0ycVvjEzmtcKtaQ6m88e5cfbd3G3tZZfGSaXXP6LlpFymsHavmZ2gsgID4gOOxxhjiWgVdUvG2tcyvqWzKkJ28fh/Kkse+44FfKm97U2WuyMe0h7Q4HYRUcgr+6loVyL/wDx2DAMYO1o+yi3+JupdTsFzwRn9W0E5EAAnsop0lgxKTJFkzgMR44pgwpEZaYWySNe5vWYerwrmSuFt+tGFrKEnxenv79xesk3UyvM3SnArwUFmSOyjhV02CAi9Jf8O7tbT94f1V3Z/wD3rz+xpU0LN6L/APBn/df5NXsLf5DnVfmLcpyMIAgNFvj1opG+8xze9pCwweT+j6T1sg3xg9zh/wAl43bsf7MH3/wdGGpel5gkCA+OGC3pTUJxk+TRiSymjVrAZ7F9Esdo0qqTUji1qEo8h0nuivD+q7HxYrVlbdZ8baGfjaQduCx2ZcTO6bf05uQDjyW28kMGh4LsXUYPFQTuVFcDZQNsLKZCn97V8+21exuq/ZeUufXw7uB2LWk6cOPM2LjlkIAgCA0StxqRUUocKkcV6LYe0YUM0pvGXlPl4Mo3dBz7SWTFsdDrRkeY717OFy/8jm7i5G39Kd+KOvYp1Vg+ZrumEk7iQdQ4YYlbfGguZhxZg6Vp38gf+lUudpW9FYlNJ+PH0N6dCctInytTWlNi8Xta/hctRhouZ1rWg6eWzTanYU3rmUV2slxHKrRkICI0pdSDte0eZ+iv7NWa/kyOpoW70bR0sLT7z5D+an8q9fb/APWjn1fmLSpiMIAgBQHjmj46G8HRnCjpou4mn8IXl9tU963l3PP1x/JepvQvy8aThAEB8QGJjHYr1vtK4ocIy4d5FOjCeqPmqd66UP8AkNRfNBepXdnHkxqnf4BJ/wDIar+WC+plWUebPojGeZ4rmXO0bi4WJy4dFwXvxJ4UYQ0RmqRKEAQBAEAQGDowdn0PeFYo3lejwpza+3o+BHKlCXzIxcym095V2O2bzTe+iI/6Wl0+poLd9T2klYqbRuprDm/LC+xvG3px0RkqWpKEMnHaXVPYrVKOImUalKZCAr+l8vVjbvLndwA/mXV2XHtSl4e/oRVT0fQ+z9HYrO059GHHtd1v5l6yksQSOdN5kyZW5qEAQBAeR6aRmzXiZAMCY5hx2O8Wu71y76j8RSh/si1SfAuwNcRkcQvnLTXBls+oAgCAIAgCAIAgCAIAgCAID4gNEjqqWKwDFbGQgMZHUFVtGO88A4FdNggCAqt+NM9qbC3OrIh2uOf5h3L0GzKX9pf+n+ivVlxPaIow0BowAAA7AKBekOeZIAgCAICi+lS7taKOcDGNxY74XZE9jgB8yrXMcxz0JqL44NeiVt6WzNr7TPVnlke4hfP9q0PhXLxpLiv5+pdi8omVzjYIAgCAIAgCAIDXPO1g1nua0b3ENHeVtCEpvEE2+7iYbwRE+lljZnaGH4av/hBV6GybyelN+fD7mjqQXM5xpxYq06Y//OXz1VN/8Hff6fVfkx8aHU7bNpNZJMG2iKpyDnBh7nUVepsy7p8ZU35LP2NlUi+ZKhwIqDUb9iotNPDNzTI+qkjHAMFuZCAIDktMlTTcrVKGFkyjSpTIQGE0oa0uOTQSeS2jFykormYbwiK9HljM9tMzhhGHSH43Eho8XH5V7G0pJNJaJFGtLgesLolYIAgCAIDlvSwtnikifk9pb2biOINDyWJLeWGZTw8nk2i9pdZrU6CXq6x6Nw2B4PVPYThzC8rtm0dSjlax+3P8l6Ei/LyBMEAQBAEAQERfekcFlHrX9bYxvWeeWwcTRXrPZ1e6f9tcOr4L9+RpKcY6lCvfT+0SVEIELd4o5/NxwHIc16e12Bb0+NXtP0Xp+WV5VpPQqlptLpHa0j3PcdriXHxXbp0401iCSXcsELedQ2Bxya49jSVlzitWvUYPpsr/AHH/ALrvssfFh/svVGcMw6M1pTvwW28tTBK3ZbpbP+qkc3eAer+6cCqVxQpV/wDsin9/XUki3HQuNz6ag0baQGn32g0+ZuY7QvP3WxWu1Qee56+TJ41upb45A4BzSCDiCDUEcCuFKLi8NYZMZLBk02iWmAzUtOG88sI5FaNggCAgdKrZRgiBxdi74QcO8jwXT2bRzJ1Hy08f/wAIqj5F49H909BZWucKPm9Y7eAR1B+7j2kr1dCG7A59SWWWZTGgQBAEAQBAecek65NVzbXGMDRktNjsmP54N5NVO5p/5epPSlyOzRq9f0iEE+23qv4nY7mPqvAbRtP6es0vlfFfjyLkXlEsqBsEAQGEsoa0ucQ1rRUkmgA3k7FmMXJqMVlswVG8b6tVqqy7onBhwNof1Af9vW2caE8Bmu7QsrW17d7Jb3+i4+uPtoROcpcIepwWL0clx1rTOS44uDKkk8ZH4nuVqr/yNRW7Qp8OWfwvyaqh1ZP2PQuxx/5Wud73Of4Vp4Ll1dtXlT/PHgkv39SRUoLkS9nu+KPCOKNnwsa3yCoTuK1T55t+LbN1FLRHTWnBRYyZMHTblsqfUHNLE13tNB7QCpoylH5XgYI606PWaT2oWDi0ah/LRW6e0LmnpN+fH7mrhF8iDt2gzDjDIWnc/rDvGI8V0qO3JrhVjnvXD6EborkR1kda7ud12F0NesAdZna0/hPbSqt1VabRj2XifLk/PqjVb1PwLrZbyZLGJIzUOy3g7Q4bCF56drUp1HCaxj3wLEWpLKNZNc1MkksI3PiyAgNdomDGl7smip+w4reEHOSjHVmG8LJA6MXa632zWePVtIfJu1R7LOdAOwFess7dRSgtEU6s8LJ7EF1SoEAQBAEAQBAabZZmysdG8Va8FrhwKw1lYYTweQWmCS7LWWmpYcj+0jJwI/1DzHFcPaFkqsHB+T9/Uu0554l0s1pD2hzDVrhUFeKqUnCTjJYaLBvEqi3AZCULG4wap4Y301wHUNQDiK7DqnAnjsW8J1Ked14z019TDWTdrjeo91mT50gTdYPhlWdxgwMpWyggYErYyFkBAEAQGmaYDDP+9qkhTcuIwRMNgax5fH1Nb2mj2XcdXYeIXRlXlOG7PjjR815hRSfA61CbBAEBVb5trrRI2GEFw1gABjrvOGHAfcrvWFo4Leku0/p75lepP0PUtFrkbY4BGKF560jt7j9BkOxeipwUI4KMpbzyTCkNQgCAIAgCAIAgIfSe4WWyHUdg9uMb/ddx3tO0fZR1KamsG0ZbrPMrtt0lhldBO0hoPWGeqffbvB8V5zaOzvjLK4TX198mXYTLnFKHAFpBBxBC8rKEoPElhk5mtQEAQBAEAQBAEAQGLngZrKi3oDmktFcsFYhSS1M4NKmMhAEAQFcv++M4ojwe4fwt+q69jZ6VJrwX8/ghnPki5aB6K/o7enmHrnDqtP8AltOz4jt3Zb16WhS3eL1KVSeeCLirBEEAQBAEAQBAEAQBAQWlWjTLYzY2Vo6j/wCV29vko6lJTRvCbizzOC0zWGUwzNIAxLeHvRnaD3FcG9sFV14S+/vqXIVOharHeIkaHNIcO4jgRsK81WtXCW6+DJ1h6HW20A8FXdKSGDYHA5FaNNag+rACAIDEuAzKyot6AwdaB2rdUpMYNL7QdmCljRS1M4NJKlSxoZCyAgCA+PcACSQAMSTgB2rKTbwgVm9r7Mh6KCtCdWorrOJwo0Z/Urs2lhutSqa8kQTqdC46E6GdDqz2kAy5sZmI+J3v8l6GjR3e1LUp1KmeCLsrJEEAQBAEAQBAEAQBAEAQEbflyRWuPUmbl7Lhg5p3tP0yWk4KawzaMnHQ8wvjR+03e8vaS6P9o0YU3SN/D5cVzbmzUliayvsWYVcm+79IWPwk6jt/4Tz2c+9cCvs+cOMOK+v7LMaiepMg1xC5+hIZArGED7rneVjdXQHwlZwgfFkBAEAQBAEBH3hfEcWBOs73W/U7FaoWdSrxxhdX74mkppELBHabwfqRtJaDjSoYzi92/wAdwXetbGMPkXHqQTqdT0fRfRGKyDXPrJqYvIwbvEY2DjmfBdenRUPEqTm5FjUpoEAQBAEAQBAEAQBAEAQBAEB8cKihxBQFPv7QCGar4D0LzjQYxk/D+Hl3KCdvGXFcCWNVrUpdrum22EklrtQfib6yM8T7vMBc64sYz+eOe9E8Kq5Mysuk/wC0Zzb9j91yamy//rl6/knVTqSkF8QvykA4Oq3zwVKdnXhrH04m6mmdrHg4gg9hB8lXcWtUbZMqLACA+E0zQHLPeUTPakbyOse4VKnhbVp/LF/b7mrkkRtp0mYPYa5x3nqj7q3T2ZUfztL6mjqLkccMlsth1YWOI2hg1Wj4nn6ldO32fTjxjHL6v3ginV6stFx+jkCjrW+v/rYSB8z8+6naurC2X+RXlV6F7sllZE0Mja1jRkGigVlJJYRC3k3LICAIAgCAIAgCAIAgCAIAgCAIAgCAICGvLReyz1MkLdY/ib1HdpLaV5qOVKEtUbKbWhXLb6NIz+pme3g9oeO8U+qidrHkyRVnzIif0cWlprHJC7m9h7tUjxUUrWXVGyrI0HQu8Bl4S0+oUTss6xXvyNvjI+DQ68TnXnMPuisV/qvRfgfGRtj9Htsf7boh8T3uPcGnzUkbWS6Iw6yJOyejP9raOTGU/M4nyUqtVzZo63RFgu/QmxxY9F0h3yHX/L7PgpY0ILkaOpJlhjjDQA0AAZACgHYFKaGSAIAgCAIAgCAIAgCAIAgCAIAgCAIAgCAIAgCAIAgCAIAgCAIAgCAIAgCAIAgCAIAgCAIAgCAIAgCAIAgCAIAgCAIAgCAIAgCAIAgCAIAgCAIAgCAIAgCAIAgCAIAgCAIAgCAIAgCAIAgCAIAgCAIAgCAIAgCAIAgC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http://www.dezign.fr/images/sticker-smiley-tris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384" y="532013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2.gstatic.com/images?q=tbn:ANd9GcQhIFiEYhTMFHJqXo3t6GMDbKtJHmR3XkNcLjcS2WXRus5hd8Vt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23" y="600126"/>
            <a:ext cx="1531938" cy="153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3.bp.blogspot.com/_ifPUwZ9sgI8/S8HWLd7WcII/AAAAAAAAABA/hobNHS5Yi7A/s1600/CARA+FELIZ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154" y="562332"/>
            <a:ext cx="1778143" cy="153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www.convergenciaandaluzamotril.es/wp-content/uploads/loc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154" y="4010455"/>
            <a:ext cx="1411251" cy="141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4.bp.blogspot.com/-lQ_ZFBhibew/UvluD0yKQnI/AAAAAAAAABI/s2nlGRdAy0Q/s1600/enamorado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66" y="4153581"/>
            <a:ext cx="1297226" cy="129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69912" y="5567312"/>
            <a:ext cx="2811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enamorado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20" descr="data:image/jpeg;base64,/9j/4AAQSkZJRgABAQAAAQABAAD/2wCEAAkGBxQHEhQUEhQVFhUXFx8YFhgWGB8cHxsVGhcWGBwcHRgYHCggGBolIBgbIjEjJSosLi4vHB8zODMsNygtLisBCgoKBQUFDgUFDisZExkrKysrKysrKysrKysrKysrKysrKysrKysrKysrKysrKysrKysrKysrKysrKysrKysrK//AABEIAOwA1QMBIgACEQEDEQH/xAAcAAEBAAIDAQEAAAAAAAAAAAAABwUGAwQIAgH/xABNEAABAwIDBAUGCwQHBwUAAAABAAIDBBEFBiEHEjFBIlFhcYETFDJCUpEIFSNicoKSobHB0RYkQ6IzU7LCw9PwFyVzk7PS4SY1RFSU/8QAFAEBAAAAAAAAAAAAAAAAAAAAAP/EABQRAQAAAAAAAAAAAAAAAAAAAAD/2gAMAwEAAhEDEQA/ALiiIgIi46idtM1z3uDWtBc5zjYBoFySToAOtByLE45mWkwAXqqiKLS4a5w3iOxg6TvAKYY7tCrM4zuo8DYd0aSVJFrC9rgnSNnHU9I8gDxyOXtitPEfK4hLJVzO1f0nBm9333395Iv1IO/U7asKhNmySv7WxO/v7pXZoNr+FVpA84MZPDykbwPFwBaPErPU+S8PphZtDS95hYT7y0krq4hs7wzEG7rqKBvbGwRn3xbpQZ+gr4sSYJIZGSMPB0bg4e9psuyozi+yiqyy41OCVMjXjUwvcLuGpsHW3ZB1NePEldjBtuEMELm4hBLHVRndcyNnpHgTZ5HkyCNWuPdfgAryKNu2u12M/wDt2FyPBNmveHvHiIwA37a6WOZizLSQSVEzYKWJguTaK+ugAa9zyXE2AHagr2Ycfp8twmaqkEbBoL8XOtfda0audpwClUmfsWzw4swimMMINjPIGk/af0Gn5rQ53asZkLK9TtMkbXYrK+Snj6MTTZvlCD0gAwANZcWJAuSLX0V2paZlGxscbWsY0Wa1oAAA5ADQBBIRskr8W1rsWkJPpMZvvHcC57QPsr9OwoQaw4hPG/2ty/8AZe0/erEiCNvyTj+Aa0eJeXA9SVxuewNmD2D7QX7TbWKzLjxFjNC+O5sJYha/cCSyTtLXeCsa4K2jjxBhjmY2RjtHNe0OB7wdEHTwDH6fMUXlaWVsjOduLT1OadWnsIWTUXzVs9qMlyHEMFe8BustPcu6A4gA/wBIzradRxB4W37Z7naHOtP5RnQlZYTRX1a48x1sNjY945INqREQEREBERAREQEREBRLOuMT7S674roHbtNG795m9UlpFybekxp0a31na8ACNu2z5sOWqEsiNp6gmOO3ENt03juBABHAuaV3dleTxlCia1zR5xKA+d3Pe13WdzAbd+8eaDN5Xy5BleBsFMzdaNXE+k93Nzzzcfu4CwACy6IgIiICl22bIwxSPz+mG7VU433bo/pI2a8Ob22uDzAI10tUUOqDVdmuahm6hjm0Ejfk5mjQCRoGoHIOBDh325LQ9rM783YnR4RE6zARJORyJBdr2tiu4de+F87Pm/sjmCtw8aRTjfiFtLgeVYB2Bjnt+r2Lk2UD46xrFqx2pY4xs+i6Rwb4hsIHiUFdoaNmHxsiiaGsY0NY0cA0CwC50RAREQEREBRHP+GP2b4jFitG35CV25URjhd2rm9jXgbw5Bze4K3LFZowRmYqSamktaRhAPsu4td3tcAfBB3cPrWYjFHLE7eZI0PYetrhcfiuwvOez3afLks+Y1sZfDG9zLt9OI7zt4W4PbvX00I1sToF6AwjFYcaibNTyNkjdwc0/cRxBHMHUIO4iIgIiICIiAiL5kf5MEngBc+CCM1g/bTNDYz0oKBtyORdHYnx8q9oPYxWhR74P0Zr3YjWu9KaYDuN3SO95kb7lYUBERARYzMWOwZbgdPUv3I22HC5Ljwa0DUk/qeAJWkYFtqoMWmbC5s0O+bMfKG7tybAOLXHdv18OshBSkREEez0PMszYXKNN9jWHxfKw/c8BcfwbenDWuOrjKy55+i4/mVy7QD5zmTCoxqWta893lJHfgwr42F/uNbi9MdC2UWH0JJmH8WoLGiIgIptnvaVJhFUKGgpjU1VruFnENJbvAbrNXHdIcTcAC2vG3Ps+2juzDO+jrKc01WwX3dQHAWuN12rXWN7a3Gt0FCREQEREEQxjDYsNzN5KaNj6fEI+mx4uCXg2+t5WIG/Eb2i+cayxW7K5XVmGOdLRk3mgdc7rfnAek0cnjVvO4uT3dvX+7qnCqv+rlNz9B8Ug/BysZF0GvZKzjT5yh8pA6zm2EsTvSjcesc2mxs4aGx5ggbEovnzJc2SpvjXCOgGazwNHRDOLiGjjCbdJvq8Ra3RouRc3w5yphNF0XDoyxk3Mb7cO1p4h3MdRBADY0REBERAWMzNN5tR1T/Zgkd7o3FZNYrNkPnFDVsHrU8rffG4INC+DrF5PDJD7VS8+6OJv5KpKX/B3l8phbx7NS8fyRO/NVBAREQS74QODTYpQxvha54hl35GtFzuFpbv2Gp3efUCTwBU/wA5Zog2hRUlHh9A5k7Xi3Rb0G7u6WMLP4dyCXO3QAwG3V6RXFDTMgJLWNaTxIAF++3FB80MJp42Mcd4tYGk9ZAAJ8VzosXmfGWZepZql9rRMLrHm7g1ve5xA8UEuws/tFmyaQG7KSMgW4XawREE9e/I8+HYlK79mc2PadI62PTve0Ov3mSJw+su/sAwl7aaorpdZKuUkE82sc67uy73P+yF87fMJeyKmxCHSSkkFz1Nc5pa4/ReB9soKwixmWsZZmClhqY/RlYHW6ncHNPa1wIPcsmgjucMFxDKuLPxSgg85ZMzdkjALi3osaRutO8b7gcHN7QR182QMAr8bxR+LYhF5vZhbFHbdJuzcHRJ3gA0m5dqSdNOFcRAREQEREEc+Ei7ego2AXc6ZxA5mzQNPFwVjUb2nn4+x3C6NuvkyJH9gc8PcO/chv4hWRAIuofnDB5dllc3EqFp80ldu1EI9Ftzct+a08Wn1XacCAbgurieHx4rFJDM0OjkaWvaeYI+49R5IPjBcVixuCOeB29HI3eafuIPUQQQRyIK7qiez+uk2d4pJhNS4mCZ29TPdw3nX3D9e24R7bRbiSrYgIiIC1zaDj7MtUE8z7E7pZG0+tI8FrR2jmewFbGovtLec7YxSYUwnyURElRbrI3neIjsAeuQhB9/BrrQ+nq4ebJWyeD2bv8AhqyqK4I0ZKzPLBbcgrGXjA4Xf026cvlGyMA+crUgIiICIiAoztcxGTN1bT4NSH1w+ocNQ02uAbHUMaS4jmS0cQtw2o56Zkyn6FnVMoIhZ1dcjh7I+82HWRj9j+SnYBE+rqgTWVPSeXekxjjvbpJ9dx6Tu2w5ahvmGUDMLhjhiFo42BjR81osO89qYnQMxSGSGUb0cjCx4+a4WOvI9vJdpEEW2X4m/I9fNg9WbMe/epnngXHha+lngC3U4EcSrStF2qZEGb4A+Lo1cOsLr23hx8mTyudQeR6gSsdss2ifHP7lXfJ10V2dPTyu7odDwlFuk3nxHMNCloiICIiAuCvrGYfG+WRwayNpe9x5NaLkrnUV2k5jkzxVMwjDjvMLv3mVureiRfUfw2cSebrAdoc2x6nfmjEK3F5RYOcY4QeVw372xhjb894qyLG5cwWPL1NFTQjoRttc8XHi5xt6ziST3rJICIiCdbbcrfHlF5xED5xS3kYW8THoXjTmLBw7W6cVnNmuZ/2soIpiR5UfJzAcpW2uezeFnfWW0OG9oeCi+Q//AENj1ThxuIKnpwdWgL2W+rvsJ5loQWlERB1sSrW4bDJNIbMjY57j81oLj+ClGwehdib63FJh8pPKWNJ5AkSPtfi25aB9AhZnb1jHxZhbowbOqHti09kdN3hZu79ZbRkHB/iHD6WC1nNiBf8A8R3Tf/M4oNU23ZYfitMyrpwfOKQ743eJjuC63a0gPHc7rWw7Os4R5ypGyggSts2dnsyW429l3EHw4graVHM0ZCq8p1JxDBDodZaYa3F7kNZwfGfY4tPo8t0LGilOCbb6Z/QroZaaVuj+iXNv3em09habdZWTrNtGFU7SWyySn2WROBP/ADA0fegoa0naJtGp8mMLdJalw6EIPDqdIR6LezieXMjS6jaBiueT5LCKV0MR0NQ/UgXF/lCPJxnjoN53VwWy5C2WRZfeKmrf5zWHpF7tWsfxJbvaudf13a9QagxOzvIs+K1Hxri93TuIfDE4eh7LnN9Uj1WerxOvCtoiAiIgLQto+zaPNfy8DhBWMsWSi4Di30Q/d1BFhZ41HbYBb6iCM4JtOqspyCkxyGQEaNqGi5c0W1IHRlGvpNN+sE3VTwTMNLjzd6mnjlHEhrhcfSb6TT2EBc+KYXDi8ZjqImSsPqvaHDvF+B7Qpxi2w2iqXb9NLNTO5AHfaD1je6d/rIKmsPj+aKTLrb1VRHHpcNLrvI+bGLud4BTX/Y3VkbvxxPu9W4/8PL2WTwXYhQUTt+d8tS7iQ9260njezOkfFxQYDGM61+0h7qTCInxQHoyzv0u09bhcRNPULuPvCouQMkQZKg3I+nK63lZSLF5HID1WDkPxOq2Ghoo8OYI4Y2RsbwaxoaB4DRdhAREQEREBR/b5SOw19DiUX9JBKGE9evlGXPUC14+urAtU2p4Z8a4VWMtq2IyN67xESad+7bxQbJQVba+KOVhuyRjXtPW1wDgfcUWmbFcT+M8Ip7m7ot6F3ZuO6I+wWog1XayPj7GcLoeLQRI8dbXv6XjuQn3qyKN4OPjjNtS86imiO72ERxxEe+R58VZEBERBjsVwGlxi3nFPDKRwMkbXEdxIuF0KbJGHUpDmUVMCDcHyTTY9lxotgRB+MaGCwAAHABY/Hccp8vxGWplbEwc3cSeprRq49gBKwm0PPMOSoN99nzP0iivYuPWepg5nwXl3MmYqjM0zpqmQvceA9VjfZY3g1v48Tc3KCt5m29EEtoKcW5Sz8+6Np07CXd4WgYhtRxWvvvVb2jqjDWW8WNB95WnIgzv7aYje/n9Z/wDok/DeWVoNqWK0NrVj3Dqka19/F7SfvWmogtGA7fJYyBWUzHjm+ElpA69x5IcfFqq+Vc9UOatKaYF9rmJ/ReOvon0gOttx2ryAvqN5iIc0kEG4INiCNQQRwKD3Ci885A20TYZuw4hvTRaATcZGDrd/Wj+bjq7gr7h1fHicbZYXtkjeLtc03BH69nJB2UREBERAREQEREBcc8Qna5ruDgWnuIsVyIgj/wAHmfzWKupnHWKcHxc0sP8A0kWs4BinxBiWLtLi3eqjbtAlnI+5wRBsmxz98xbGZuPypA7nTSkfcwKxKO/B6+WOJS85JmX8PKu/vqxICIiAsbmPGo8u00tTMehG29ubjwa0X9ZxsB3rJLz78IfNBq546GM9CECSWx4yuHRB+i03+uepBNM05glzPUyVM5u550HJjB6LG9QA9+p4krEoiAiIgIiICIiAtv2eZ9nyVLdt3wPPysROh5bzfZeBz58DytqCIPamBYzDj8DJ6d4fG8XB5g82kcnDgQu+vKmyvPbsm1NnkmllNpmcd08BI0e0OduI042t6ogmbUNa9hDmuAc0g3BaRcEHmCEH2iIgIiICIiAiIg8obRZjS4tX25zX07r/AJosjjOHOx3FMTLRfcqHNPg57f7i/UG9/Bv0p6wcxM2/2D+isSjuwL93nxaHkyZlvtTtP9kKxICIiDgr6ttBFJK82ZGxz3Hqa0FxPuC8X4ziL8Xnlnk9OWRz3dhcSbDsHAdgXp3bXifxbhFRY2dLuxDt33DeH2A5eVkBERAREQEREBERAREQFfvg+5xNZG7D5nXdEN+AniY79Jn1SQR2E8mqArJZcxh+X6qGpj9KJ4da9rjg5t+pzSWnvQe0UXBQ1bK+NksZ3mSND2Hra4Ag+4rnQEREBERARFi804j8U0dTP/VwvePpBpIHibBBJdj9CMeqcWmPovqAWm/tPncfxCLPfB5w/wA1wx0h/jTucPotDYx/M1yIMbsyPxdj+L0503y6Ud3ld4fdMrEo3iv+4c2wvvZtXGA7qu6N0QA7d+Jh8e1WRAREQR/4SdTuUlLH7U5f9iMj/EXnxW/4TL9aAdkx9/kP0UQQEREBERAREQEREBERAREQendg2MfGeFtjJJdTyOi19nR7fAB+79VUZQf4NNYWy1sPIsZIO9pc0/2x7leEBERAREQFNNv2L/F+GGIHpVEjWaH1Gnyjj3dFo+sqWotmo/ttmOmpB0oaMb8vVcWkffsJEUZ7boKdknCfiOgpYCLOZE0Pt/WEbz/5iUWbRBI/hA0TqdlFXxenTTWJ6t4h7SewOjt9ZVLCq9uKQxTR+hKxsjfouaHDx1XQzlggzHRVFMbXkYQ0nlIOkw+DgCtI2CY6aujko5biakeW7ruPk3EkcebXB7bcgGoKgiIghfwmW2dQHsmHuMH6qIL0D8JOl36Wkk9mZzPtsLv8NefkBERAREQEREBERAREQEREFU+Dm/dxOUddK/8A6sK9Hrzj8HKPexKU8hSu95lh/wDK9HICIiAiIgw2cMfZlijmqX6+Tb0W+1IdGN063EdwueS0TYNgT4oJq+e5mq3kgnj5MOJLuGhe8uPVYNKw20CrdtGxWHCqdx8hA4uqHt9oaPPP0AdwfOcQrRSUzKNjI42hrGNDWNHANaLADsACDlREQFEs5xnZzjcWIsB81qiWzgDgXEeV4DibNlHMuDlbVhc45cjzVSS00um8Lsda+5IPRcO48RzFxzQZeCZtQ1rmEOa4BzSNQWkXBB5ghfakOx/M8mEyvwev6M0LiIC4+k3juAniLdJh5tNtLC9eQaPtowr41wmosLuitM3s3D0j9gvXlRe354W1DXMcLtcC1wPMEWI9y8c5wwB+WKyamffoO6Lj60Z1Y7xaR43HJBhkREBERAREQEREBERAREQW34NNES+tmI0DY4we8vc4eG633hXZaDsRwQ4NhURcLOnJnPc8AM/ka0+K35AREQFoG1vPH7LwCGA3rJxuxNbqWNJ3fKW676NHM9disxn7OkOS6fyknSkdcQxA6vd+TBcXdy04kgHSdl+UJsYnOMYnd0zzvU8btA0W0fu8gBoxvIa8bEBseyXJX7JUu9KP3qez5idS3mI79lzc8yTxFlvSIgIiICIiCe7V8hHM8bail6FbBrG4HdLw07wbvcnA6tPI9V7j42W7RBmNvmtX8nXRXa5rhu+U3bgkNPCQW6Te8jS4bRVO9pOzVuZD51SO8hWssQ8EtEhb6O8Rq14to8a8AbgCwURTfbLkE5rgE1O0edQjQc5ItSWX9oHVveRzuMdkvao6mk8yxlpp6hnR8q8brXdW/wAmE8d8dE8dOdYa4PAINwdQR1IPD72GMkEEEGxB0II5EL5XpvaRsphzWXTwEQ1VtTboSHlvgC4d84eIOlvPmY8sVWWX7lVC6P2XcWu+i8dF3vugw6IiAiIgIiICIiAtt2Z5PdnGsbGQfIss+d3VHf0bjg53AeJ5LjyRkSqzjIBCzdiBs+Z46DRzt7bvmjsvYar0/lHLEGUqdsFONOL3n0nv5ucevs5DRBmWMEYAAAAFgBwAHIBfSL5e8RgkkAAXJOgAHMnkEH0tR2gZ+p8lxXeQ+dw+ThB1Pznewzt58rrVs4bWt+TzTB2ec1LzuiRo3mA89wfxCON/RHHUXXPkTZd5rL57ijvOKxzt/dcd5rHciT/EeNLeq22l7AoMXkfI1Rmuo+NMZuSbGGBwsN0at3mH0YxyZxPF3E71kREBERAREQFxVFQ2mbvPcGgcybLlWiZyEnl+nfcsPJ9XDX617/cgy1bm+OPSJhf2noj9fuCw1Tmmom4FrB81v5uusIiDpZmwtmZ2gVN3uA6D79Jt+o9XZwWuYTieKbOzaE+d0g/huud0dg9KM8fRu3mQtwRBm8qbWsPzButfJ5tKfUmNhf5svonsvYnqW8VEDK1ha9rZGOGocA5pHcdCFEcZypS4xcvj3Xn12dF3jyd4grEUeDYnlc3w+tduD+E86cb+g68ZPbogpOObHMMxW5ZG+ncdbwusL/QddoHYAFpWI/B/e25grGnqEkZb73Ncb+4LnpdrmJYRpXUAkA4vj3macyXDfYT3WWfw7bph9TpKyohPMuYHN97HF38qCc1Ow7E4fRNO/wCjIR/bY1YyTZFi8f8A8S/aJov8y6vlJtNwqrtu1sQv7e8z+20LJxZww+b0a6kPZ5eO/u3roPNn+yfF/wD6bv8AmRf5i7FNsexaY60zWDrdLH/deT9y9Lsxumk4VEJ7pGn81w1GZqOl/pKumZ9KZg/FyCG4bsErJj8vUQRD5m9IfdZo+9b7lzYth+E2dNv1Lxr8poy//DbxHY4uWw1m0XC6MXdWwH6Dt/7o7rWsU244dSaRCec9bGbo8TIQfuKClQQtp2hrGhrWizWtAAA6gBoAvqSQRAucQANSSbADtJ4KIVe1rE8Z0oaERNPB8l36ciHO3WA9husHU5er8ynexKte4cfJtNx9kWjae4FBR81bYqHBbtgPncvJsR6F+V5eB+rvKd4nPim0E/vb/NqW9xC0WuAbjo3u49rzbmAs1g2W6bBtYoxve27pO954eFll0GMwTAocDbuwssT6Tjq53efyFgs3DXSU/oSPb3OP4LrogzNNmeoh4uDx85o/FtiszR5wY/SVhb2tO8PdoR9601EFTpKtlY3ejcHDs/Mcj3rmU9yuJPOG+Tvb1+rc53/LtVCQEREBcc8DagFr2hwPIi65EQa5W5Ril1jc5h6vSH36/esNU5Uni9Hdf3Gx9zrfit8RBMZ8Mmg9KJ4+qSPeNF1DpxVZXxJE2X0gD3i/4oJSipcmDQScYWeDQPwXWflqmf8Aw7dznfqgnq6lXhkNZ/SRRv8ApMB+8hUV+UoHcDIO536hdSfK0TODpPe3/tQTGfJdFPxgA+i5zfwculJs9o38BI3uf+oKo1RhDIuBd7x+i6UlG1vM/wCvBBoDtm1IfXnH1m/5a+4tnNIziZnd7x/dYFuj491fkbN5BrEGR6KHXyO99J7j917LLUmEQUWscMbD1tYAffa6zUdIHcz/AK8F26fCmS8S73j9EGHRbbT5Xik4uk97f+1d1mUoBzkPe4fkEGioqCzLNMz+GT3ud+q7MeC08fCFniL/AIoJrxXZhw6Wf0Y3n6pt7+CpkULYfRaG9wA/BciDQabK1RNxDWfSd+TbrMUeT2R6yvL+wdEfr+C2ZEHDS0rKRu6xoaOoD/VyuZEQEREH/9k="/>
          <p:cNvSpPr>
            <a:spLocks noChangeAspect="1" noChangeArrowheads="1"/>
          </p:cNvSpPr>
          <p:nvPr/>
        </p:nvSpPr>
        <p:spPr bwMode="auto">
          <a:xfrm>
            <a:off x="155575" y="-1790700"/>
            <a:ext cx="1796055" cy="19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22" descr="data:image/jpeg;base64,/9j/4AAQSkZJRgABAQAAAQABAAD/2wCEAAkGBxQHEhQUEhQVFhUXFx8YFhgWGB8cHxsVGhcWGBwcHRgYHCggGBolIBgbIjEjJSosLi4vHB8zODMsNygtLisBCgoKBQUFDgUFDisZExkrKysrKysrKysrKysrKysrKysrKysrKysrKysrKysrKysrKysrKysrKysrKysrKysrK//AABEIAOwA1QMBIgACEQEDEQH/xAAcAAEBAAIDAQEAAAAAAAAAAAAABwUGAwQIAgH/xABNEAABAwIDBAUGCwQHBwUAAAABAAIDBBEFBiEHEjFBIlFhcYETFDJCUpEIFSNicoKSobHB0RYkQ6IzU7LCw9PwFyVzk7PS4SY1RFSU/8QAFAEBAAAAAAAAAAAAAAAAAAAAAP/EABQRAQAAAAAAAAAAAAAAAAAAAAD/2gAMAwEAAhEDEQA/ALiiIgIi46idtM1z3uDWtBc5zjYBoFySToAOtByLE45mWkwAXqqiKLS4a5w3iOxg6TvAKYY7tCrM4zuo8DYd0aSVJFrC9rgnSNnHU9I8gDxyOXtitPEfK4hLJVzO1f0nBm9333395Iv1IO/U7asKhNmySv7WxO/v7pXZoNr+FVpA84MZPDykbwPFwBaPErPU+S8PphZtDS95hYT7y0krq4hs7wzEG7rqKBvbGwRn3xbpQZ+gr4sSYJIZGSMPB0bg4e9psuyozi+yiqyy41OCVMjXjUwvcLuGpsHW3ZB1NePEldjBtuEMELm4hBLHVRndcyNnpHgTZ5HkyCNWuPdfgAryKNu2u12M/wDt2FyPBNmveHvHiIwA37a6WOZizLSQSVEzYKWJguTaK+ugAa9zyXE2AHagr2Ycfp8twmaqkEbBoL8XOtfda0audpwClUmfsWzw4swimMMINjPIGk/af0Gn5rQ53asZkLK9TtMkbXYrK+Snj6MTTZvlCD0gAwANZcWJAuSLX0V2paZlGxscbWsY0Wa1oAAA5ADQBBIRskr8W1rsWkJPpMZvvHcC57QPsr9OwoQaw4hPG/2ty/8AZe0/erEiCNvyTj+Aa0eJeXA9SVxuewNmD2D7QX7TbWKzLjxFjNC+O5sJYha/cCSyTtLXeCsa4K2jjxBhjmY2RjtHNe0OB7wdEHTwDH6fMUXlaWVsjOduLT1OadWnsIWTUXzVs9qMlyHEMFe8BustPcu6A4gA/wBIzradRxB4W37Z7naHOtP5RnQlZYTRX1a48x1sNjY945INqREQEREBERAREQEREBRLOuMT7S674roHbtNG795m9UlpFybekxp0a31na8ACNu2z5sOWqEsiNp6gmOO3ENt03juBABHAuaV3dleTxlCia1zR5xKA+d3Pe13WdzAbd+8eaDN5Xy5BleBsFMzdaNXE+k93Nzzzcfu4CwACy6IgIiICl22bIwxSPz+mG7VU433bo/pI2a8Ob22uDzAI10tUUOqDVdmuahm6hjm0Ejfk5mjQCRoGoHIOBDh325LQ9rM783YnR4RE6zARJORyJBdr2tiu4de+F87Pm/sjmCtw8aRTjfiFtLgeVYB2Bjnt+r2Lk2UD46xrFqx2pY4xs+i6Rwb4hsIHiUFdoaNmHxsiiaGsY0NY0cA0CwC50RAREQEREBRHP+GP2b4jFitG35CV25URjhd2rm9jXgbw5Bze4K3LFZowRmYqSamktaRhAPsu4td3tcAfBB3cPrWYjFHLE7eZI0PYetrhcfiuwvOez3afLks+Y1sZfDG9zLt9OI7zt4W4PbvX00I1sToF6AwjFYcaibNTyNkjdwc0/cRxBHMHUIO4iIgIiICIiAiL5kf5MEngBc+CCM1g/bTNDYz0oKBtyORdHYnx8q9oPYxWhR74P0Zr3YjWu9KaYDuN3SO95kb7lYUBERARYzMWOwZbgdPUv3I22HC5Ljwa0DUk/qeAJWkYFtqoMWmbC5s0O+bMfKG7tybAOLXHdv18OshBSkREEez0PMszYXKNN9jWHxfKw/c8BcfwbenDWuOrjKy55+i4/mVy7QD5zmTCoxqWta893lJHfgwr42F/uNbi9MdC2UWH0JJmH8WoLGiIgIptnvaVJhFUKGgpjU1VruFnENJbvAbrNXHdIcTcAC2vG3Ps+2juzDO+jrKc01WwX3dQHAWuN12rXWN7a3Gt0FCREQEREEQxjDYsNzN5KaNj6fEI+mx4uCXg2+t5WIG/Eb2i+cayxW7K5XVmGOdLRk3mgdc7rfnAek0cnjVvO4uT3dvX+7qnCqv+rlNz9B8Ug/BysZF0GvZKzjT5yh8pA6zm2EsTvSjcesc2mxs4aGx5ggbEovnzJc2SpvjXCOgGazwNHRDOLiGjjCbdJvq8Ra3RouRc3w5yphNF0XDoyxk3Mb7cO1p4h3MdRBADY0REBERAWMzNN5tR1T/Zgkd7o3FZNYrNkPnFDVsHrU8rffG4INC+DrF5PDJD7VS8+6OJv5KpKX/B3l8phbx7NS8fyRO/NVBAREQS74QODTYpQxvha54hl35GtFzuFpbv2Gp3efUCTwBU/wA5Zog2hRUlHh9A5k7Xi3Rb0G7u6WMLP4dyCXO3QAwG3V6RXFDTMgJLWNaTxIAF++3FB80MJp42Mcd4tYGk9ZAAJ8VzosXmfGWZepZql9rRMLrHm7g1ve5xA8UEuws/tFmyaQG7KSMgW4XawREE9e/I8+HYlK79mc2PadI62PTve0Ov3mSJw+su/sAwl7aaorpdZKuUkE82sc67uy73P+yF87fMJeyKmxCHSSkkFz1Nc5pa4/ReB9soKwixmWsZZmClhqY/RlYHW6ncHNPa1wIPcsmgjucMFxDKuLPxSgg85ZMzdkjALi3osaRutO8b7gcHN7QR182QMAr8bxR+LYhF5vZhbFHbdJuzcHRJ3gA0m5dqSdNOFcRAREQEREEc+Ei7ego2AXc6ZxA5mzQNPFwVjUb2nn4+x3C6NuvkyJH9gc8PcO/chv4hWRAIuofnDB5dllc3EqFp80ldu1EI9Ftzct+a08Wn1XacCAbgurieHx4rFJDM0OjkaWvaeYI+49R5IPjBcVixuCOeB29HI3eafuIPUQQQRyIK7qiez+uk2d4pJhNS4mCZ29TPdw3nX3D9e24R7bRbiSrYgIiIC1zaDj7MtUE8z7E7pZG0+tI8FrR2jmewFbGovtLec7YxSYUwnyURElRbrI3neIjsAeuQhB9/BrrQ+nq4ebJWyeD2bv8AhqyqK4I0ZKzPLBbcgrGXjA4Xf026cvlGyMA+crUgIiICIiAoztcxGTN1bT4NSH1w+ocNQ02uAbHUMaS4jmS0cQtw2o56Zkyn6FnVMoIhZ1dcjh7I+82HWRj9j+SnYBE+rqgTWVPSeXekxjjvbpJ9dx6Tu2w5ahvmGUDMLhjhiFo42BjR81osO89qYnQMxSGSGUb0cjCx4+a4WOvI9vJdpEEW2X4m/I9fNg9WbMe/epnngXHha+lngC3U4EcSrStF2qZEGb4A+Lo1cOsLr23hx8mTyudQeR6gSsdss2ifHP7lXfJ10V2dPTyu7odDwlFuk3nxHMNCloiICIiAuCvrGYfG+WRwayNpe9x5NaLkrnUV2k5jkzxVMwjDjvMLv3mVureiRfUfw2cSebrAdoc2x6nfmjEK3F5RYOcY4QeVw372xhjb894qyLG5cwWPL1NFTQjoRttc8XHi5xt6ziST3rJICIiCdbbcrfHlF5xED5xS3kYW8THoXjTmLBw7W6cVnNmuZ/2soIpiR5UfJzAcpW2uezeFnfWW0OG9oeCi+Q//AENj1ThxuIKnpwdWgL2W+rvsJ5loQWlERB1sSrW4bDJNIbMjY57j81oLj+ClGwehdib63FJh8pPKWNJ5AkSPtfi25aB9AhZnb1jHxZhbowbOqHti09kdN3hZu79ZbRkHB/iHD6WC1nNiBf8A8R3Tf/M4oNU23ZYfitMyrpwfOKQ743eJjuC63a0gPHc7rWw7Os4R5ypGyggSts2dnsyW429l3EHw4graVHM0ZCq8p1JxDBDodZaYa3F7kNZwfGfY4tPo8t0LGilOCbb6Z/QroZaaVuj+iXNv3em09habdZWTrNtGFU7SWyySn2WROBP/ADA0fegoa0naJtGp8mMLdJalw6EIPDqdIR6LezieXMjS6jaBiueT5LCKV0MR0NQ/UgXF/lCPJxnjoN53VwWy5C2WRZfeKmrf5zWHpF7tWsfxJbvaudf13a9QagxOzvIs+K1Hxri93TuIfDE4eh7LnN9Uj1WerxOvCtoiAiIgLQto+zaPNfy8DhBWMsWSi4Di30Q/d1BFhZ41HbYBb6iCM4JtOqspyCkxyGQEaNqGi5c0W1IHRlGvpNN+sE3VTwTMNLjzd6mnjlHEhrhcfSb6TT2EBc+KYXDi8ZjqImSsPqvaHDvF+B7Qpxi2w2iqXb9NLNTO5AHfaD1je6d/rIKmsPj+aKTLrb1VRHHpcNLrvI+bGLud4BTX/Y3VkbvxxPu9W4/8PL2WTwXYhQUTt+d8tS7iQ9260njezOkfFxQYDGM61+0h7qTCInxQHoyzv0u09bhcRNPULuPvCouQMkQZKg3I+nK63lZSLF5HID1WDkPxOq2Ghoo8OYI4Y2RsbwaxoaB4DRdhAREQEREBR/b5SOw19DiUX9JBKGE9evlGXPUC14+urAtU2p4Z8a4VWMtq2IyN67xESad+7bxQbJQVba+KOVhuyRjXtPW1wDgfcUWmbFcT+M8Ip7m7ot6F3ZuO6I+wWog1XayPj7GcLoeLQRI8dbXv6XjuQn3qyKN4OPjjNtS86imiO72ERxxEe+R58VZEBERBjsVwGlxi3nFPDKRwMkbXEdxIuF0KbJGHUpDmUVMCDcHyTTY9lxotgRB+MaGCwAAHABY/Hccp8vxGWplbEwc3cSeprRq49gBKwm0PPMOSoN99nzP0iivYuPWepg5nwXl3MmYqjM0zpqmQvceA9VjfZY3g1v48Tc3KCt5m29EEtoKcW5Sz8+6Np07CXd4WgYhtRxWvvvVb2jqjDWW8WNB95WnIgzv7aYje/n9Z/wDok/DeWVoNqWK0NrVj3Dqka19/F7SfvWmogtGA7fJYyBWUzHjm+ElpA69x5IcfFqq+Vc9UOatKaYF9rmJ/ReOvon0gOttx2ryAvqN5iIc0kEG4INiCNQQRwKD3Ci885A20TYZuw4hvTRaATcZGDrd/Wj+bjq7gr7h1fHicbZYXtkjeLtc03BH69nJB2UREBERAREQEREBcc8Qna5ruDgWnuIsVyIgj/wAHmfzWKupnHWKcHxc0sP8A0kWs4BinxBiWLtLi3eqjbtAlnI+5wRBsmxz98xbGZuPypA7nTSkfcwKxKO/B6+WOJS85JmX8PKu/vqxICIiAsbmPGo8u00tTMehG29ubjwa0X9ZxsB3rJLz78IfNBq546GM9CECSWx4yuHRB+i03+uepBNM05glzPUyVM5u550HJjB6LG9QA9+p4krEoiAiIgIiICIiAtv2eZ9nyVLdt3wPPysROh5bzfZeBz58DytqCIPamBYzDj8DJ6d4fG8XB5g82kcnDgQu+vKmyvPbsm1NnkmllNpmcd08BI0e0OduI042t6ogmbUNa9hDmuAc0g3BaRcEHmCEH2iIgIiICIiAiIg8obRZjS4tX25zX07r/AJosjjOHOx3FMTLRfcqHNPg57f7i/UG9/Bv0p6wcxM2/2D+isSjuwL93nxaHkyZlvtTtP9kKxICIiDgr6ttBFJK82ZGxz3Hqa0FxPuC8X4ziL8Xnlnk9OWRz3dhcSbDsHAdgXp3bXifxbhFRY2dLuxDt33DeH2A5eVkBERAREQEREBERAREQFfvg+5xNZG7D5nXdEN+AniY79Jn1SQR2E8mqArJZcxh+X6qGpj9KJ4da9rjg5t+pzSWnvQe0UXBQ1bK+NksZ3mSND2Hra4Ag+4rnQEREBERARFi804j8U0dTP/VwvePpBpIHibBBJdj9CMeqcWmPovqAWm/tPncfxCLPfB5w/wA1wx0h/jTucPotDYx/M1yIMbsyPxdj+L0503y6Ud3ld4fdMrEo3iv+4c2wvvZtXGA7qu6N0QA7d+Jh8e1WRAREQR/4SdTuUlLH7U5f9iMj/EXnxW/4TL9aAdkx9/kP0UQQEREBERAREQEREBERAREQendg2MfGeFtjJJdTyOi19nR7fAB+79VUZQf4NNYWy1sPIsZIO9pc0/2x7leEBERAREQFNNv2L/F+GGIHpVEjWaH1Gnyjj3dFo+sqWotmo/ttmOmpB0oaMb8vVcWkffsJEUZ7boKdknCfiOgpYCLOZE0Pt/WEbz/5iUWbRBI/hA0TqdlFXxenTTWJ6t4h7SewOjt9ZVLCq9uKQxTR+hKxsjfouaHDx1XQzlggzHRVFMbXkYQ0nlIOkw+DgCtI2CY6aujko5biakeW7ruPk3EkcebXB7bcgGoKgiIghfwmW2dQHsmHuMH6qIL0D8JOl36Wkk9mZzPtsLv8NefkBERAREQEREBERAREQEREFU+Dm/dxOUddK/8A6sK9Hrzj8HKPexKU8hSu95lh/wDK9HICIiAiIgw2cMfZlijmqX6+Tb0W+1IdGN063EdwueS0TYNgT4oJq+e5mq3kgnj5MOJLuGhe8uPVYNKw20CrdtGxWHCqdx8hA4uqHt9oaPPP0AdwfOcQrRSUzKNjI42hrGNDWNHANaLADsACDlREQFEs5xnZzjcWIsB81qiWzgDgXEeV4DibNlHMuDlbVhc45cjzVSS00um8Lsda+5IPRcO48RzFxzQZeCZtQ1rmEOa4BzSNQWkXBB5ghfakOx/M8mEyvwev6M0LiIC4+k3juAniLdJh5tNtLC9eQaPtowr41wmosLuitM3s3D0j9gvXlRe354W1DXMcLtcC1wPMEWI9y8c5wwB+WKyamffoO6Lj60Z1Y7xaR43HJBhkREBERAREQEREBERAREQW34NNES+tmI0DY4we8vc4eG633hXZaDsRwQ4NhURcLOnJnPc8AM/ka0+K35AREQFoG1vPH7LwCGA3rJxuxNbqWNJ3fKW676NHM9disxn7OkOS6fyknSkdcQxA6vd+TBcXdy04kgHSdl+UJsYnOMYnd0zzvU8btA0W0fu8gBoxvIa8bEBseyXJX7JUu9KP3qez5idS3mI79lzc8yTxFlvSIgIiICIiCe7V8hHM8bail6FbBrG4HdLw07wbvcnA6tPI9V7j42W7RBmNvmtX8nXRXa5rhu+U3bgkNPCQW6Te8jS4bRVO9pOzVuZD51SO8hWssQ8EtEhb6O8Rq14to8a8AbgCwURTfbLkE5rgE1O0edQjQc5ItSWX9oHVveRzuMdkvao6mk8yxlpp6hnR8q8brXdW/wAmE8d8dE8dOdYa4PAINwdQR1IPD72GMkEEEGxB0II5EL5XpvaRsphzWXTwEQ1VtTboSHlvgC4d84eIOlvPmY8sVWWX7lVC6P2XcWu+i8dF3vugw6IiAiIgIiICIiAtt2Z5PdnGsbGQfIss+d3VHf0bjg53AeJ5LjyRkSqzjIBCzdiBs+Z46DRzt7bvmjsvYar0/lHLEGUqdsFONOL3n0nv5ucevs5DRBmWMEYAAAAFgBwAHIBfSL5e8RgkkAAXJOgAHMnkEH0tR2gZ+p8lxXeQ+dw+ThB1Pznewzt58rrVs4bWt+TzTB2ec1LzuiRo3mA89wfxCON/RHHUXXPkTZd5rL57ijvOKxzt/dcd5rHciT/EeNLeq22l7AoMXkfI1Rmuo+NMZuSbGGBwsN0at3mH0YxyZxPF3E71kREBERAREQFxVFQ2mbvPcGgcybLlWiZyEnl+nfcsPJ9XDX617/cgy1bm+OPSJhf2noj9fuCw1Tmmom4FrB81v5uusIiDpZmwtmZ2gVN3uA6D79Jt+o9XZwWuYTieKbOzaE+d0g/huud0dg9KM8fRu3mQtwRBm8qbWsPzButfJ5tKfUmNhf5svonsvYnqW8VEDK1ha9rZGOGocA5pHcdCFEcZypS4xcvj3Xn12dF3jyd4grEUeDYnlc3w+tduD+E86cb+g68ZPbogpOObHMMxW5ZG+ncdbwusL/QddoHYAFpWI/B/e25grGnqEkZb73Ncb+4LnpdrmJYRpXUAkA4vj3macyXDfYT3WWfw7bph9TpKyohPMuYHN97HF38qCc1Ow7E4fRNO/wCjIR/bY1YyTZFi8f8A8S/aJov8y6vlJtNwqrtu1sQv7e8z+20LJxZww+b0a6kPZ5eO/u3roPNn+yfF/wD6bv8AmRf5i7FNsexaY60zWDrdLH/deT9y9Lsxumk4VEJ7pGn81w1GZqOl/pKumZ9KZg/FyCG4bsErJj8vUQRD5m9IfdZo+9b7lzYth+E2dNv1Lxr8poy//DbxHY4uWw1m0XC6MXdWwH6Dt/7o7rWsU244dSaRCec9bGbo8TIQfuKClQQtp2hrGhrWizWtAAA6gBoAvqSQRAucQANSSbADtJ4KIVe1rE8Z0oaERNPB8l36ciHO3WA9husHU5er8ynexKte4cfJtNx9kWjae4FBR81bYqHBbtgPncvJsR6F+V5eB+rvKd4nPim0E/vb/NqW9xC0WuAbjo3u49rzbmAs1g2W6bBtYoxve27pO954eFll0GMwTAocDbuwssT6Tjq53efyFgs3DXSU/oSPb3OP4LrogzNNmeoh4uDx85o/FtiszR5wY/SVhb2tO8PdoR9601EFTpKtlY3ejcHDs/Mcj3rmU9yuJPOG+Tvb1+rc53/LtVCQEREBcc8DagFr2hwPIi65EQa5W5Ril1jc5h6vSH36/esNU5Uni9Hdf3Gx9zrfit8RBMZ8Mmg9KJ4+qSPeNF1DpxVZXxJE2X0gD3i/4oJSipcmDQScYWeDQPwXWflqmf8Aw7dznfqgnq6lXhkNZ/SRRv8ApMB+8hUV+UoHcDIO536hdSfK0TODpPe3/tQTGfJdFPxgA+i5zfwculJs9o38BI3uf+oKo1RhDIuBd7x+i6UlG1vM/wCvBBoDtm1IfXnH1m/5a+4tnNIziZnd7x/dYFuj491fkbN5BrEGR6KHXyO99J7j917LLUmEQUWscMbD1tYAffa6zUdIHcz/AK8F26fCmS8S73j9EGHRbbT5Xik4uk97f+1d1mUoBzkPe4fkEGioqCzLNMz+GT3ud+q7MeC08fCFniL/AIoJrxXZhw6Wf0Y3n6pt7+CpkULYfRaG9wA/BciDQabK1RNxDWfSd+TbrMUeT2R6yvL+wdEfr+C2ZEHDS0rKRu6xoaOoD/VyuZEQEREH/9k="/>
          <p:cNvSpPr>
            <a:spLocks noChangeAspect="1" noChangeArrowheads="1"/>
          </p:cNvSpPr>
          <p:nvPr/>
        </p:nvSpPr>
        <p:spPr bwMode="auto">
          <a:xfrm>
            <a:off x="2301763" y="713197"/>
            <a:ext cx="33718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96" name="Picture 24" descr="http://4vector.com/i/free-vector-buddy-frightened-clip-art_110045_Buddy_Frightened_clip_art_high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208" y="3937640"/>
            <a:ext cx="1305662" cy="144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http://media-cache-ec0.pinimg.com/736x/92/2c/45/922c45d71189b001e074300c140ab8d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301" y="3806667"/>
            <a:ext cx="1359371" cy="15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9737218" y="5489261"/>
            <a:ext cx="2811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loco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4" descr="http://muckymind.com/uploads/3/1/6/9/3169836/1868246_orig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284" y="600126"/>
            <a:ext cx="1872144" cy="154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90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22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2" descr="data:image/jpeg;base64,/9j/4AAQSkZJRgABAQAAAQABAAD/2wCEAAkGBxQSEhQTERQUFRUVFxUUFRgYFxQUGBcXGxQWFxcWFBUZHCggGBolHBQUITEhJikrMC4uFx8zODMsNygtLywBCgoKDg0OGxAQGywmICUtLDQsLCwsLCwsLCwsLCwsLCwsLCwsLCwsLCwsLCwsLCwsLCwtLCwsLCwsLCwsLCwsLP/AABEIAOEA4QMBEQACEQEDEQH/xAAbAAEAAgMBAQAAAAAAAAAAAAAABQYCAwQHAf/EAEQQAAEDAQQGBggCCAYDAQAAAAEAAgMRBAUhMQYSQVFhgRMicZGhsQcjMlJygsHRQqIUM1OSssLh8DRDYnPS8RZjkxX/xAAbAQEAAgMBAQAAAAAAAAAAAAAAAwQBAgUGB//EADYRAAIBAwEFBgYBBAMAAwAAAAABAgMEETEFEiFBUSJhcYGR8BMyobHR4cEUI0JSBjNiFVPx/9oADAMBAAIRAxEAPwD3FAEAQBAEAQBAEAQBAEAQBAEAQBAEAQBAEAQBAEAQBAEAQBAEAQBAEAQBAEAQBAEAQETeWkllgwlmaCPwir3c2tqRzWkqkY6s2UW9CuWz0lQjCKGR/Fxawcsz4BQu5jyRuqL5kPP6SbQT1Iom9uu899R5KN3Uuhv8FHOdOLe72Q3lET51UTvcate/Mz8GIGm14DOh7YvtRFe/+l78x8GJti9I1qb7bIXfK9p/iUiupdxj4KJSyekxv+bA4cWODvBwHmpFdLmjV0XyZYLu0zsc1AJQxx2SAs8T1fFSxrQlzNHTkifa4EVBBByIxUpofUAQBAEAQBAEAQBAEAQBAEAQBAEAQHwlAVK/tPYIKth9c8YYGjAeL9vKvaFBOvGPBcSSNNsplovi3W8kNLtTItjrHGODnVx5krm3W0IUl/clju5/knjSXI6bDoSc5pAP9LBX8x+y4NbbqXClHzf4X5JlAm7No1Zmf5Ycd7yXeBw8FzKm1Lqf+WPDh+zbdRJRWZjMGMY3saB5BUpVZz+aTfi2zJuqo8GRVMAwfGHe0Ae0A+a2jKUfleAcFouGzvzhYOLRqH8tFbp7Ruaek358fua7qIa26FMOMUjm8HDWHeKEeK6VHbs1wqRT8OBhwIpsNusB1o3PDRnqHXj+Zhw5kLt2u1KNXhCWH0fD9ehFKnnVFmuL0jNdRtrZqn9oypb8zMxyquvC5T4SIJUuherLaWSND43Ne05FpBB5hWU0+KITasgIAgCAIAgCAIAgCAIAgCAICPvq+YrKzXmdT3WjFzjuaNvkFrOaisszGLb4HmF8aQ2m8H9FG0tjOUbdo3yu2+AXMur2MI703iPv1LMKSRJ3PoexlHT+sd7o9gdu13lwXlrrbNSo9ygsLrzf4LCilqWyCyUAAAAGQGAH2VSjYVKr3pv33sw6iWhtdqtVqaoW8cGi3pHKuJ4E4QBAEAQBAEAQFfvrR2KWpA1H51aM/iG1daz2nVpcG8ro/wCDDimVqzWi1Xe/WjNATjmY38HN2HuPFeptb2M+MH5EE6fU9J0Y0sitg1f1coGLCc+LD+IeIXWp1VPxKsoOJYVKaBAEAQBAEAQBAEAQBAEBB6U6SR2NlT1pHA6jN/8Aqduao6lRQRvCDkzzWy2Se8ZTLK46taOecgPcjb/fHjwNobSjQXa4yei96Itwh0L1dV1sibqRNoNpzJO8naV5Z/Hvam9J/hdyXvvJG1ElY4Q1dehZ06McshlNs1zWjYFTu7/HYgbxhzZykrjyk5PLJQsGQgCAIAgCAIAgMJW4LaLwwR9ss4cDUAg5g4ghXaFVxevgZKfetzOiPSwE0adbAnWYRtac6eK9HaX++1GfB8n1/ZFOmXTQnTET0gtBAlya7ACTgdz/AD8F6CjW3uD1KdSnjii6KwRBAEAQBAEAQBAEAQETpNfrLHCZHYuOEbdrnfYZkrSpNQWWbRjvPB5hdlhlvCZ00ziW167sq7mM3YdwXnNpbRVuus3ounf4fcuQhyPQbFYw1oa0BrRgAMAvNULedzPfnxz9f0byko8ESAAaF3oxhQiQcWck09clw7u+dR4jp70J4QxqaVzSQ4LzviGzj1rwDsaMXHsardtZVrh/248OvL1MNpHZFIHAOaahwBB3gioKrSi4txeqMmawAgCAIAgMS8V1aipFQK4030Wd143scAZLAPiA53DFTJ5Rk4Z46HgVcpz3kZRVr+ufVrLFhTFwGFP9Tdy7lje5xTm+PJkU4c0XXQPSn9Jb0Mx9cwYH9o0bfiG3v309LRq7yw9SjUhjii4KcjCAIAgCAIAgCA1Wu0tiY6R51WsBc47gFhvCywuJ4/bLRJedrriG/hGyOMfU+Z3LiX97GjB1JeS6++ZcpwxwL9dthaxrWMFGtFBx4nivIUac7uq6k+OffoiaUt1EpgAu/wBmjAr6nFPNVefvLt1Xhae/oTwhgiL0vuGz/rHjW9wdZ3ds50WttYV7j5I8Or4L34GzkkU29dMZperCOiacMMXnns5d69Fa7Fo0u1V7T+np+fQjc29DXdmik851pKxtOJc+peflz76Le52vb0Fuw7T6LRef4Cg2X67LEIYmxNc5waKAupXw2LylzXdeq6jSTfQlSwjqUJkIAgCAICjaYXVaXTGdoLmgAN1CdZgHDOtamoXp9k3drGj8GTw3rnR/x6kU085OW6tMpY+rMOlbvyeOeR596nutiUanapdl/T9eXoYU3zLldd9Q2gereNba04OHI59oXnLmxr27/uR4dVp6/klUkzrmGKghoZNEzKhTQluvJlHCrhsVS97G6zStmhJaNYOaR+Bwxp2f1C79hduot1vtL6++ZXqQ9D1TRi+22uBsgoHDqyN91wz5HMdq9FTmpxyUZR3Xgl1uahAEAQBAEAQHnPpOvypbZIzlR8tNpzYz+bm1VLmp/j6k9KPM69Fbn6CIAj1j+s87tzeXnVeEva7vLjdj8q0/l+f4La7KLOxtAuxRpxo0yBvLIG/dJIYKh76u9xuLuzcOao1KVxeS3aaxHm3p+/IkilHiyjXppdPN1YvVNOFG4vPzbOS6VrsahR7VTtPv0Xl+Q5t6C69EZpjrS+racauxefl+6XO2aFFbtPtPu09fwFBvUuV1XDBZ8WNq733dZ3LdyovOXW0K9x874dFwX78yRRSJRUjYIAgCAIAgCAICKvXR+C0YvbR3vt6ruex3NXrXaNe34ReV0fFfryNXFMpt6aJTwnWi9Y0YgtwePl+1V6O22xb1lu1Oy+/R+f5I3BrQXdpbNH1ZfWNG/B4+bbzS42PQqdqn2X3aen4Cm1qWy7L7hn9h1He67B3dt5LgXNjWt/nXDqtPfiSqSZstDaHtxSlLMTdHNaYBI0sdk4U/qOKnp1JU5KUdUGsrBB6K3m6w2vVkPq3EMk3UPsv5VB7CV620uFJKS0ZTqwyj2FdQqBAEAQBAEBzXnbWwRSSv9ljS48aZAcSaDmsSaSyzKWXg8l0Zs7rVanTS46p6R24vJ6o7K4/KvLbYu3TotLWXDy5/gvQiek2WPauZs23xHffvp+TFSXIh9MuldZ3dA57XN6xDagubtbhjxw3cVaje0lcxhPR9eXRsxGHDJSbq0Olk60x6JpxocXnls59ynutt0aXZpdp/T15+XqbKDepcbsuWCzirGioze7F37xyHZRedub6vcvE3w6LT05kiikfJ7/szMDK3lV3kpKeyryayqb8+H3MOpFczGHSKzOwErR21b4kLM9k3kFl035Yf2CqRfMk2PBFQQQciMR3rnyi4vDWGbmSwAgCAIAgCA57ZbY4hrSPa0cTn2DMqahbVa8t2lFt9xhtLUihpRG79VHNLTa1lQuvT/wCPXUlmTivNv7IidaKH/lETSBKyaKvvsIH38Eqf8euo/K4vzx91/IVaLM7bd9mtjC8arj77CA4dp+hVWlXu7Ge5LK7np5fok7Mio3nonLH1oj0jRjhg8ctvLuXettr0avZqdl/T1/Jo4NaGdw3vO6RsLuuBWutXWaBnjnyKXtnbxpurHh4aP33GYSecFqXEJyA0rsVWiUZt6rvhJwPefFdTZtbEnTfPTxIqi5l60Avb9IsrQ41fF6t28gDqOPa2nMFeqoT3oHPqRwyyqY0CAIAgCAo3pUvHVijgBxkcXu+FlKA9riP3VWuZYjjqS0lxyatDrB0dnZXOT1juw5DuA714TaFT+ovN3kuHpqXVwiWaV+qFcuayoUt3mRRW8ziJXnm23llg470vFkDC9/Y0DNx3BWbOzqXVT4cPN8kuprKSiss5rv0amtlJba50cZxZA3q4bNc7PPsyXvbHZdG1j2Vx6vV/jwRSnVciyQ3FBC09DZ4iRlUCp7XuBK6DWF2UQtsg57wsjyWWiyNbQ0PVaSD2gAjkqH9fDO7OLRArjDw0ckujpY0z3XKXDN0LjUHgK4g8DjxS4s7a9hx49/Ne+jLVKvzTOi570baGkgar24PYc2n7YFeFv7CpZ1N2XFPR9f31L8JqSJBUTcIAgCAi76vQxascTdeaTCNgx+Y8P73rqbL2ZK8nl8ILV9e5e+BHUqbqO65dDmA9LbD08xxIdixnAN288NwC9/QtqdGChBYXQoym2yyTscGUh1GkezUEt7KAiiknvbvYxnvI3nHAqY0sOu+KeOJxadV7AcR2tJNVzf66rB4qx/gr/GnH5kaLTcEUwM93O6KVuceTXbdUt/DXu81PKFC8puLWV06fjxLVKvnimarovHpQWvGpKw6sjDhQ5VA3LxW0bCVpUxrF6P8Ah950ac95HTNA3F2qNalNagrTOld2CqQqS4RzwzpyJFqcqtGxrniD2uacnAg81tCbhJSXIw1lEX6O7aYLaYXGgkDoz8balp8HD5l7K0qJtNaNFGtHgesLoFYIAgCAIDyTTaU2i8TEDg0xwjhtce9x7ly76tuKU3/iv2WqS4F4s5DdmAFBwC8FbVo06m/PiWZLK4H2V9SsXNd1Z55CMcIwVY2InR+yfplsfO/GKzHUjGwyZl3LP93cvoWxbJW9um12nxf8LyRRrTyy9rskAQHj3pbBhtsckTi10kQLqGlS1xAcRtqKD5VWrU4yfFGyipLDRhodpQ/X3SDMZNkbtw3/APa5s4ytp78NCpUpuk96OhZ9J2NikhvCHBklGTjeDk4jfgQeICnv7aF7bNLnxXc+X4ZdoVNGS4K+cnRPqAID451ASchiUSbeEDh0Fs3Svlt0mb3GOGv4WA0w4nAcjvX02wto21CNNcvvz+pzqs8suiukYQHiXpaaG3jrMNHGKNziMDrVcAa79UN7goKiTeDePFcTLQ3SN+uKn1jMQffbtDv74rmVYO3kqlPT39CpVp/De/HQt2lkbWPgt8WDZKRzDeCMCeIoR8rVPfUI3ds8c1lePL8FyhU4pnacl4BcGdIj1eNggKpfbjBamzNzBZKO1pxH5fFeg2bV/tL/AMv9lepHjg9pjeHAOGIIBHYcQvSHPMkAQBAEB45cB6a8HSH35pe9xp/EF5jbVTdt597x9S9TWhfl4wnCA1Wp+qx7hsa49wJUlGKnUjF82vuYehH3C4w3Ux7MHPfrV49L9mAL6VdTcKOY9V9zkV5NLgWK49I4LVVrHtEjTR8ZNHAjaBtbxCsUqiqQUjaLykztvO84rOwyTyNjaNrjSvBozJ4BbtpGTwPTK/8A9OtTpgCGACOMHMMBJFeJLnHnTYoJPLySpYI265iyaNw2OA5E0PgSoa0d6DXcaVFmDR7C0dJddpa7Jge4cgHjxC0sJZotdGV7Z8DbckhdZ4ScyxvlReB2hBQuqkV/szsw+VHcqhsEBw326lnmI/Zu8lb2fFSuqaf+y+5rP5WYNeYrtsmoaGrHV40e/wDixXv76bhSi49V/LOPcNpcOp1XLp/ZJgWzSNgkaS1zZCGtJBIq15wphkcVbp1VKKbJUm0mbb608sVnYSJmTP2MicHkncXDBvNbuaRndZ4hfN5vtM8k8vtSGtBkBk1o4AADkoG8vJIuB9uSQttERHvgcjgfNQ3CzSl4EdZZgz1q3jWuiUH8LhTlK0/Ujmlk80PMitn2TZd7qxRk5ljCebQvA3KUa00uUn92diOiOZWSQICvaXxdWN24ub3gH6HvXV2XLtSj4EVU9J0PtHSWKzuOfRhp7W9X+VespPMEznTWJMmFuahAEBot0urHI73WOd3NJWGDyb0fR+ted0YHe4f8V47bsv7MV3/wdGGpe15ckCAwmj1mubvBHeKLaE9ySl0afoYayRVwkvu0wuBEkb3AAg40frYd5HJfTq1J1qHZ8V9zjXDTTR53pJcUzZnPDCWuo6opgaY+I8VpQpTVNJrQ2oVY7iTIIwvcfZeT2OJUu6+hPlB1neM2OHylN19BvIs1w6F2mTUmLWtZrBwa4kPIBrUCmGW0hJ0KkoPC4kVSrHDS1L9bZBBdk2tg+UloG3rUb5AlR2tGVKliWrZHbLgdd1wdHDGw5tY0HtpivnN5VVW4nNc2zsRWEkdSrmwQGi2wa8b2e81ze8EKWhU+FVjU6NP0ZhrKwR10Sia7BGSBJA4t1SaGrSaAD4XU5L6RXp/GodjjzXvwOPcrgeYaTWExzOdQ6rzrA8TmO/zWlvvfDSkmmja3qKUMc0RCmLB9aK5Y9mKzqYbwejXD6PdVsc0lojElNboqCgJGDXP1s8dyVbac6bS1IKs1KLimWDSYdFd8dnzkne0UGP4w891Gjmo4L+nt+3y4v7mbeGEkdUbNVoaMmgDuFF87nJzm5Pm/udZI4VdNwgIjSltYK7ntPmPqr+zXiv5MjqaFu9G0lbCwe6+Qfmr9V6+3/wCtHPq/MWlTEYQBAcV9/wCGnp+yk/gKxLRmVqeY+j725vhZ5leK298kPFnQgXZebJAgNcuXDaulsn4X9SnU8vEguN7c7JhCSHEt9k57MeC+lUM7vE4kmhJCNoBHkpVBLQiyR89mqatApyC0lNZwbqR1tutoAJFTnkKBbxRls7I3YYLY0ycVvjEzmtcKtaQ6m88e5cfbd3G3tZZfGSaXXP6LlpFymsHavmZ2gsgID4gOOxxhjiWgVdUvG2tcyvqWzKkJ28fh/Kkse+44FfKm97U2WuyMe0h7Q4HYRUcgr+6loVyL/wDx2DAMYO1o+yi3+JupdTsFzwRn9W0E5EAAnsop0lgxKTJFkzgMR44pgwpEZaYWySNe5vWYerwrmSuFt+tGFrKEnxenv79xesk3UyvM3SnArwUFmSOyjhV02CAi9Jf8O7tbT94f1V3Z/wD3rz+xpU0LN6L/APBn/df5NXsLf5DnVfmLcpyMIAgNFvj1opG+8xze9pCwweT+j6T1sg3xg9zh/wAl43bsf7MH3/wdGGpel5gkCA+OGC3pTUJxk+TRiSymjVrAZ7F9Esdo0qqTUji1qEo8h0nuivD+q7HxYrVlbdZ8baGfjaQduCx2ZcTO6bf05uQDjyW28kMGh4LsXUYPFQTuVFcDZQNsLKZCn97V8+21exuq/ZeUufXw7uB2LWk6cOPM2LjlkIAgCA0StxqRUUocKkcV6LYe0YUM0pvGXlPl4Mo3dBz7SWTFsdDrRkeY717OFy/8jm7i5G39Kd+KOvYp1Vg+ZrumEk7iQdQ4YYlbfGguZhxZg6Vp38gf+lUudpW9FYlNJ+PH0N6dCctInytTWlNi8Xta/hctRhouZ1rWg6eWzTanYU3rmUV2slxHKrRkICI0pdSDte0eZ+iv7NWa/kyOpoW70bR0sLT7z5D+an8q9fb/APWjn1fmLSpiMIAgBQHjmj46G8HRnCjpou4mn8IXl9tU963l3PP1x/JepvQvy8aThAEB8QGJjHYr1vtK4ocIy4d5FOjCeqPmqd66UP8AkNRfNBepXdnHkxqnf4BJ/wDIar+WC+plWUebPojGeZ4rmXO0bi4WJy4dFwXvxJ4UYQ0RmqRKEAQBAEAQGDowdn0PeFYo3lejwpza+3o+BHKlCXzIxcym095V2O2bzTe+iI/6Wl0+poLd9T2klYqbRuprDm/LC+xvG3px0RkqWpKEMnHaXVPYrVKOImUalKZCAr+l8vVjbvLndwA/mXV2XHtSl4e/oRVT0fQ+z9HYrO059GHHtd1v5l6yksQSOdN5kyZW5qEAQBAeR6aRmzXiZAMCY5hx2O8Wu71y76j8RSh/si1SfAuwNcRkcQvnLTXBls+oAgCAIAgCAIAgCAIAgCAID4gNEjqqWKwDFbGQgMZHUFVtGO88A4FdNggCAqt+NM9qbC3OrIh2uOf5h3L0GzKX9pf+n+ivVlxPaIow0BowAAA7AKBekOeZIAgCAICi+lS7taKOcDGNxY74XZE9jgB8yrXMcxz0JqL44NeiVt6WzNr7TPVnlke4hfP9q0PhXLxpLiv5+pdi8omVzjYIAgCAIAgCAIDXPO1g1nua0b3ENHeVtCEpvEE2+7iYbwRE+lljZnaGH4av/hBV6GybyelN+fD7mjqQXM5xpxYq06Y//OXz1VN/8Hff6fVfkx8aHU7bNpNZJMG2iKpyDnBh7nUVepsy7p8ZU35LP2NlUi+ZKhwIqDUb9iotNPDNzTI+qkjHAMFuZCAIDktMlTTcrVKGFkyjSpTIQGE0oa0uOTQSeS2jFykormYbwiK9HljM9tMzhhGHSH43Eho8XH5V7G0pJNJaJFGtLgesLolYIAgCAIDlvSwtnikifk9pb2biOINDyWJLeWGZTw8nk2i9pdZrU6CXq6x6Nw2B4PVPYThzC8rtm0dSjlax+3P8l6Ei/LyBMEAQBAEAQERfekcFlHrX9bYxvWeeWwcTRXrPZ1e6f9tcOr4L9+RpKcY6lCvfT+0SVEIELd4o5/NxwHIc16e12Bb0+NXtP0Xp+WV5VpPQqlptLpHa0j3PcdriXHxXbp0401iCSXcsELedQ2Bxya49jSVlzitWvUYPpsr/AHH/ALrvssfFh/svVGcMw6M1pTvwW28tTBK3ZbpbP+qkc3eAer+6cCqVxQpV/wDsin9/XUki3HQuNz6ag0baQGn32g0+ZuY7QvP3WxWu1Qee56+TJ41upb45A4BzSCDiCDUEcCuFKLi8NYZMZLBk02iWmAzUtOG88sI5FaNggCAgdKrZRgiBxdi74QcO8jwXT2bRzJ1Hy08f/wAIqj5F49H909BZWucKPm9Y7eAR1B+7j2kr1dCG7A59SWWWZTGgQBAEAQBAecek65NVzbXGMDRktNjsmP54N5NVO5p/5epPSlyOzRq9f0iEE+23qv4nY7mPqvAbRtP6es0vlfFfjyLkXlEsqBsEAQGEsoa0ucQ1rRUkmgA3k7FmMXJqMVlswVG8b6tVqqy7onBhwNof1Af9vW2caE8Bmu7QsrW17d7Jb3+i4+uPtoROcpcIepwWL0clx1rTOS44uDKkk8ZH4nuVqr/yNRW7Qp8OWfwvyaqh1ZP2PQuxx/5Wud73Of4Vp4Ll1dtXlT/PHgkv39SRUoLkS9nu+KPCOKNnwsa3yCoTuK1T55t+LbN1FLRHTWnBRYyZMHTblsqfUHNLE13tNB7QCpoylH5XgYI606PWaT2oWDi0ah/LRW6e0LmnpN+fH7mrhF8iDt2gzDjDIWnc/rDvGI8V0qO3JrhVjnvXD6EborkR1kda7ud12F0NesAdZna0/hPbSqt1VabRj2XifLk/PqjVb1PwLrZbyZLGJIzUOy3g7Q4bCF56drUp1HCaxj3wLEWpLKNZNc1MkksI3PiyAgNdomDGl7smip+w4reEHOSjHVmG8LJA6MXa632zWePVtIfJu1R7LOdAOwFess7dRSgtEU6s8LJ7EF1SoEAQBAEAQBAabZZmysdG8Va8FrhwKw1lYYTweQWmCS7LWWmpYcj+0jJwI/1DzHFcPaFkqsHB+T9/Uu0554l0s1pD2hzDVrhUFeKqUnCTjJYaLBvEqi3AZCULG4wap4Y301wHUNQDiK7DqnAnjsW8J1Ked14z019TDWTdrjeo91mT50gTdYPhlWdxgwMpWyggYErYyFkBAEAQGmaYDDP+9qkhTcuIwRMNgax5fH1Nb2mj2XcdXYeIXRlXlOG7PjjR815hRSfA61CbBAEBVb5trrRI2GEFw1gABjrvOGHAfcrvWFo4Leku0/p75lepP0PUtFrkbY4BGKF560jt7j9BkOxeipwUI4KMpbzyTCkNQgCAIAgCAIAgIfSe4WWyHUdg9uMb/ddx3tO0fZR1KamsG0ZbrPMrtt0lhldBO0hoPWGeqffbvB8V5zaOzvjLK4TX198mXYTLnFKHAFpBBxBC8rKEoPElhk5mtQEAQBAEAQBAEAQGLngZrKi3oDmktFcsFYhSS1M4NKmMhAEAQFcv++M4ojwe4fwt+q69jZ6VJrwX8/ghnPki5aB6K/o7enmHrnDqtP8AltOz4jt3Zb16WhS3eL1KVSeeCLirBEEAQBAEAQBAEAQBAQWlWjTLYzY2Vo6j/wCV29vko6lJTRvCbizzOC0zWGUwzNIAxLeHvRnaD3FcG9sFV14S+/vqXIVOharHeIkaHNIcO4jgRsK81WtXCW6+DJ1h6HW20A8FXdKSGDYHA5FaNNag+rACAIDEuAzKyot6AwdaB2rdUpMYNL7QdmCljRS1M4NJKlSxoZCyAgCA+PcACSQAMSTgB2rKTbwgVm9r7Mh6KCtCdWorrOJwo0Z/Urs2lhutSqa8kQTqdC46E6GdDqz2kAy5sZmI+J3v8l6GjR3e1LUp1KmeCLsrJEEAQBAEAQBAEAQBAEAQEbflyRWuPUmbl7Lhg5p3tP0yWk4KawzaMnHQ8wvjR+03e8vaS6P9o0YU3SN/D5cVzbmzUliayvsWYVcm+79IWPwk6jt/4Tz2c+9cCvs+cOMOK+v7LMaiepMg1xC5+hIZArGED7rneVjdXQHwlZwgfFkBAEAQBAEBH3hfEcWBOs73W/U7FaoWdSrxxhdX74mkppELBHabwfqRtJaDjSoYzi92/wAdwXetbGMPkXHqQTqdT0fRfRGKyDXPrJqYvIwbvEY2DjmfBdenRUPEqTm5FjUpoEAQBAEAQBAEAQBAEAQBAEB8cKihxBQFPv7QCGar4D0LzjQYxk/D+Hl3KCdvGXFcCWNVrUpdrum22EklrtQfib6yM8T7vMBc64sYz+eOe9E8Kq5Mysuk/wC0Zzb9j91yamy//rl6/knVTqSkF8QvykA4Oq3zwVKdnXhrH04m6mmdrHg4gg9hB8lXcWtUbZMqLACA+E0zQHLPeUTPakbyOse4VKnhbVp/LF/b7mrkkRtp0mYPYa5x3nqj7q3T2ZUfztL6mjqLkccMlsth1YWOI2hg1Wj4nn6ldO32fTjxjHL6v3ginV6stFx+jkCjrW+v/rYSB8z8+6naurC2X+RXlV6F7sllZE0Mja1jRkGigVlJJYRC3k3LICAIAgCAIAgCAIAgCAIAgCAIAgCAICGvLReyz1MkLdY/ib1HdpLaV5qOVKEtUbKbWhXLb6NIz+pme3g9oeO8U+qidrHkyRVnzIif0cWlprHJC7m9h7tUjxUUrWXVGyrI0HQu8Bl4S0+oUTss6xXvyNvjI+DQ68TnXnMPuisV/qvRfgfGRtj9Htsf7boh8T3uPcGnzUkbWS6Iw6yJOyejP9raOTGU/M4nyUqtVzZo63RFgu/QmxxY9F0h3yHX/L7PgpY0ILkaOpJlhjjDQA0AAZACgHYFKaGSAIAgCAIAgCAIAgCAIAgCAIAgCAIAgCAIAgCAIAgCAIAgCAIAgCAIAgCAIAgCAIAgCAIAgCAIAgCAIAgCAIAgCAIAgCAIAgCAIAgCAIAgCAIAgCAIAgCAIAgCAIAgCAIAgCAIAgCAIAgCAIAgCAIAgCAIAgCAIAgC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http://www.dezign.fr/images/sticker-smiley-tris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384" y="532013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2.gstatic.com/images?q=tbn:ANd9GcQhIFiEYhTMFHJqXo3t6GMDbKtJHmR3XkNcLjcS2WXRus5hd8Vt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23" y="600126"/>
            <a:ext cx="1531938" cy="153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3.bp.blogspot.com/_ifPUwZ9sgI8/S8HWLd7WcII/AAAAAAAAABA/hobNHS5Yi7A/s1600/CARA+FELIZ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154" y="562332"/>
            <a:ext cx="1778143" cy="153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www.convergenciaandaluzamotril.es/wp-content/uploads/loc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154" y="4010455"/>
            <a:ext cx="1411251" cy="141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4.bp.blogspot.com/-lQ_ZFBhibew/UvluD0yKQnI/AAAAAAAAABI/s2nlGRdAy0Q/s1600/enamorado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66" y="4153581"/>
            <a:ext cx="1297226" cy="129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utoShape 20" descr="data:image/jpeg;base64,/9j/4AAQSkZJRgABAQAAAQABAAD/2wCEAAkGBxQHEhQUEhQVFhUXFx8YFhgWGB8cHxsVGhcWGBwcHRgYHCggGBolIBgbIjEjJSosLi4vHB8zODMsNygtLisBCgoKBQUFDgUFDisZExkrKysrKysrKysrKysrKysrKysrKysrKysrKysrKysrKysrKysrKysrKysrKysrKysrK//AABEIAOwA1QMBIgACEQEDEQH/xAAcAAEBAAIDAQEAAAAAAAAAAAAABwUGAwQIAgH/xABNEAABAwIDBAUGCwQHBwUAAAABAAIDBBEFBiEHEjFBIlFhcYETFDJCUpEIFSNicoKSobHB0RYkQ6IzU7LCw9PwFyVzk7PS4SY1RFSU/8QAFAEBAAAAAAAAAAAAAAAAAAAAAP/EABQRAQAAAAAAAAAAAAAAAAAAAAD/2gAMAwEAAhEDEQA/ALiiIgIi46idtM1z3uDWtBc5zjYBoFySToAOtByLE45mWkwAXqqiKLS4a5w3iOxg6TvAKYY7tCrM4zuo8DYd0aSVJFrC9rgnSNnHU9I8gDxyOXtitPEfK4hLJVzO1f0nBm9333395Iv1IO/U7asKhNmySv7WxO/v7pXZoNr+FVpA84MZPDykbwPFwBaPErPU+S8PphZtDS95hYT7y0krq4hs7wzEG7rqKBvbGwRn3xbpQZ+gr4sSYJIZGSMPB0bg4e9psuyozi+yiqyy41OCVMjXjUwvcLuGpsHW3ZB1NePEldjBtuEMELm4hBLHVRndcyNnpHgTZ5HkyCNWuPdfgAryKNu2u12M/wDt2FyPBNmveHvHiIwA37a6WOZizLSQSVEzYKWJguTaK+ugAa9zyXE2AHagr2Ycfp8twmaqkEbBoL8XOtfda0audpwClUmfsWzw4swimMMINjPIGk/af0Gn5rQ53asZkLK9TtMkbXYrK+Snj6MTTZvlCD0gAwANZcWJAuSLX0V2paZlGxscbWsY0Wa1oAAA5ADQBBIRskr8W1rsWkJPpMZvvHcC57QPsr9OwoQaw4hPG/2ty/8AZe0/erEiCNvyTj+Aa0eJeXA9SVxuewNmD2D7QX7TbWKzLjxFjNC+O5sJYha/cCSyTtLXeCsa4K2jjxBhjmY2RjtHNe0OB7wdEHTwDH6fMUXlaWVsjOduLT1OadWnsIWTUXzVs9qMlyHEMFe8BustPcu6A4gA/wBIzradRxB4W37Z7naHOtP5RnQlZYTRX1a48x1sNjY945INqREQEREBERAREQEREBRLOuMT7S674roHbtNG795m9UlpFybekxp0a31na8ACNu2z5sOWqEsiNp6gmOO3ENt03juBABHAuaV3dleTxlCia1zR5xKA+d3Pe13WdzAbd+8eaDN5Xy5BleBsFMzdaNXE+k93Nzzzcfu4CwACy6IgIiICl22bIwxSPz+mG7VU433bo/pI2a8Ob22uDzAI10tUUOqDVdmuahm6hjm0Ejfk5mjQCRoGoHIOBDh325LQ9rM783YnR4RE6zARJORyJBdr2tiu4de+F87Pm/sjmCtw8aRTjfiFtLgeVYB2Bjnt+r2Lk2UD46xrFqx2pY4xs+i6Rwb4hsIHiUFdoaNmHxsiiaGsY0NY0cA0CwC50RAREQEREBRHP+GP2b4jFitG35CV25URjhd2rm9jXgbw5Bze4K3LFZowRmYqSamktaRhAPsu4td3tcAfBB3cPrWYjFHLE7eZI0PYetrhcfiuwvOez3afLks+Y1sZfDG9zLt9OI7zt4W4PbvX00I1sToF6AwjFYcaibNTyNkjdwc0/cRxBHMHUIO4iIgIiICIiAiL5kf5MEngBc+CCM1g/bTNDYz0oKBtyORdHYnx8q9oPYxWhR74P0Zr3YjWu9KaYDuN3SO95kb7lYUBERARYzMWOwZbgdPUv3I22HC5Ljwa0DUk/qeAJWkYFtqoMWmbC5s0O+bMfKG7tybAOLXHdv18OshBSkREEez0PMszYXKNN9jWHxfKw/c8BcfwbenDWuOrjKy55+i4/mVy7QD5zmTCoxqWta893lJHfgwr42F/uNbi9MdC2UWH0JJmH8WoLGiIgIptnvaVJhFUKGgpjU1VruFnENJbvAbrNXHdIcTcAC2vG3Ps+2juzDO+jrKc01WwX3dQHAWuN12rXWN7a3Gt0FCREQEREEQxjDYsNzN5KaNj6fEI+mx4uCXg2+t5WIG/Eb2i+cayxW7K5XVmGOdLRk3mgdc7rfnAek0cnjVvO4uT3dvX+7qnCqv+rlNz9B8Ug/BysZF0GvZKzjT5yh8pA6zm2EsTvSjcesc2mxs4aGx5ggbEovnzJc2SpvjXCOgGazwNHRDOLiGjjCbdJvq8Ra3RouRc3w5yphNF0XDoyxk3Mb7cO1p4h3MdRBADY0REBERAWMzNN5tR1T/Zgkd7o3FZNYrNkPnFDVsHrU8rffG4INC+DrF5PDJD7VS8+6OJv5KpKX/B3l8phbx7NS8fyRO/NVBAREQS74QODTYpQxvha54hl35GtFzuFpbv2Gp3efUCTwBU/wA5Zog2hRUlHh9A5k7Xi3Rb0G7u6WMLP4dyCXO3QAwG3V6RXFDTMgJLWNaTxIAF++3FB80MJp42Mcd4tYGk9ZAAJ8VzosXmfGWZepZql9rRMLrHm7g1ve5xA8UEuws/tFmyaQG7KSMgW4XawREE9e/I8+HYlK79mc2PadI62PTve0Ov3mSJw+su/sAwl7aaorpdZKuUkE82sc67uy73P+yF87fMJeyKmxCHSSkkFz1Nc5pa4/ReB9soKwixmWsZZmClhqY/RlYHW6ncHNPa1wIPcsmgjucMFxDKuLPxSgg85ZMzdkjALi3osaRutO8b7gcHN7QR182QMAr8bxR+LYhF5vZhbFHbdJuzcHRJ3gA0m5dqSdNOFcRAREQEREEc+Ei7ego2AXc6ZxA5mzQNPFwVjUb2nn4+x3C6NuvkyJH9gc8PcO/chv4hWRAIuofnDB5dllc3EqFp80ldu1EI9Ftzct+a08Wn1XacCAbgurieHx4rFJDM0OjkaWvaeYI+49R5IPjBcVixuCOeB29HI3eafuIPUQQQRyIK7qiez+uk2d4pJhNS4mCZ29TPdw3nX3D9e24R7bRbiSrYgIiIC1zaDj7MtUE8z7E7pZG0+tI8FrR2jmewFbGovtLec7YxSYUwnyURElRbrI3neIjsAeuQhB9/BrrQ+nq4ebJWyeD2bv8AhqyqK4I0ZKzPLBbcgrGXjA4Xf026cvlGyMA+crUgIiICIiAoztcxGTN1bT4NSH1w+ocNQ02uAbHUMaS4jmS0cQtw2o56Zkyn6FnVMoIhZ1dcjh7I+82HWRj9j+SnYBE+rqgTWVPSeXekxjjvbpJ9dx6Tu2w5ahvmGUDMLhjhiFo42BjR81osO89qYnQMxSGSGUb0cjCx4+a4WOvI9vJdpEEW2X4m/I9fNg9WbMe/epnngXHha+lngC3U4EcSrStF2qZEGb4A+Lo1cOsLr23hx8mTyudQeR6gSsdss2ifHP7lXfJ10V2dPTyu7odDwlFuk3nxHMNCloiICIiAuCvrGYfG+WRwayNpe9x5NaLkrnUV2k5jkzxVMwjDjvMLv3mVureiRfUfw2cSebrAdoc2x6nfmjEK3F5RYOcY4QeVw372xhjb894qyLG5cwWPL1NFTQjoRttc8XHi5xt6ziST3rJICIiCdbbcrfHlF5xED5xS3kYW8THoXjTmLBw7W6cVnNmuZ/2soIpiR5UfJzAcpW2uezeFnfWW0OG9oeCi+Q//AENj1ThxuIKnpwdWgL2W+rvsJ5loQWlERB1sSrW4bDJNIbMjY57j81oLj+ClGwehdib63FJh8pPKWNJ5AkSPtfi25aB9AhZnb1jHxZhbowbOqHti09kdN3hZu79ZbRkHB/iHD6WC1nNiBf8A8R3Tf/M4oNU23ZYfitMyrpwfOKQ743eJjuC63a0gPHc7rWw7Os4R5ypGyggSts2dnsyW429l3EHw4graVHM0ZCq8p1JxDBDodZaYa3F7kNZwfGfY4tPo8t0LGilOCbb6Z/QroZaaVuj+iXNv3em09habdZWTrNtGFU7SWyySn2WROBP/ADA0fegoa0naJtGp8mMLdJalw6EIPDqdIR6LezieXMjS6jaBiueT5LCKV0MR0NQ/UgXF/lCPJxnjoN53VwWy5C2WRZfeKmrf5zWHpF7tWsfxJbvaudf13a9QagxOzvIs+K1Hxri93TuIfDE4eh7LnN9Uj1WerxOvCtoiAiIgLQto+zaPNfy8DhBWMsWSi4Di30Q/d1BFhZ41HbYBb6iCM4JtOqspyCkxyGQEaNqGi5c0W1IHRlGvpNN+sE3VTwTMNLjzd6mnjlHEhrhcfSb6TT2EBc+KYXDi8ZjqImSsPqvaHDvF+B7Qpxi2w2iqXb9NLNTO5AHfaD1je6d/rIKmsPj+aKTLrb1VRHHpcNLrvI+bGLud4BTX/Y3VkbvxxPu9W4/8PL2WTwXYhQUTt+d8tS7iQ9260njezOkfFxQYDGM61+0h7qTCInxQHoyzv0u09bhcRNPULuPvCouQMkQZKg3I+nK63lZSLF5HID1WDkPxOq2Ghoo8OYI4Y2RsbwaxoaB4DRdhAREQEREBR/b5SOw19DiUX9JBKGE9evlGXPUC14+urAtU2p4Z8a4VWMtq2IyN67xESad+7bxQbJQVba+KOVhuyRjXtPW1wDgfcUWmbFcT+M8Ip7m7ot6F3ZuO6I+wWog1XayPj7GcLoeLQRI8dbXv6XjuQn3qyKN4OPjjNtS86imiO72ERxxEe+R58VZEBERBjsVwGlxi3nFPDKRwMkbXEdxIuF0KbJGHUpDmUVMCDcHyTTY9lxotgRB+MaGCwAAHABY/Hccp8vxGWplbEwc3cSeprRq49gBKwm0PPMOSoN99nzP0iivYuPWepg5nwXl3MmYqjM0zpqmQvceA9VjfZY3g1v48Tc3KCt5m29EEtoKcW5Sz8+6Np07CXd4WgYhtRxWvvvVb2jqjDWW8WNB95WnIgzv7aYje/n9Z/wDok/DeWVoNqWK0NrVj3Dqka19/F7SfvWmogtGA7fJYyBWUzHjm+ElpA69x5IcfFqq+Vc9UOatKaYF9rmJ/ReOvon0gOttx2ryAvqN5iIc0kEG4INiCNQQRwKD3Ci885A20TYZuw4hvTRaATcZGDrd/Wj+bjq7gr7h1fHicbZYXtkjeLtc03BH69nJB2UREBERAREQEREBcc8Qna5ruDgWnuIsVyIgj/wAHmfzWKupnHWKcHxc0sP8A0kWs4BinxBiWLtLi3eqjbtAlnI+5wRBsmxz98xbGZuPypA7nTSkfcwKxKO/B6+WOJS85JmX8PKu/vqxICIiAsbmPGo8u00tTMehG29ubjwa0X9ZxsB3rJLz78IfNBq546GM9CECSWx4yuHRB+i03+uepBNM05glzPUyVM5u550HJjB6LG9QA9+p4krEoiAiIgIiICIiAtv2eZ9nyVLdt3wPPysROh5bzfZeBz58DytqCIPamBYzDj8DJ6d4fG8XB5g82kcnDgQu+vKmyvPbsm1NnkmllNpmcd08BI0e0OduI042t6ogmbUNa9hDmuAc0g3BaRcEHmCEH2iIgIiICIiAiIg8obRZjS4tX25zX07r/AJosjjOHOx3FMTLRfcqHNPg57f7i/UG9/Bv0p6wcxM2/2D+isSjuwL93nxaHkyZlvtTtP9kKxICIiDgr6ttBFJK82ZGxz3Hqa0FxPuC8X4ziL8Xnlnk9OWRz3dhcSbDsHAdgXp3bXifxbhFRY2dLuxDt33DeH2A5eVkBERAREQEREBERAREQFfvg+5xNZG7D5nXdEN+AniY79Jn1SQR2E8mqArJZcxh+X6qGpj9KJ4da9rjg5t+pzSWnvQe0UXBQ1bK+NksZ3mSND2Hra4Ag+4rnQEREBERARFi804j8U0dTP/VwvePpBpIHibBBJdj9CMeqcWmPovqAWm/tPncfxCLPfB5w/wA1wx0h/jTucPotDYx/M1yIMbsyPxdj+L0503y6Ud3ld4fdMrEo3iv+4c2wvvZtXGA7qu6N0QA7d+Jh8e1WRAREQR/4SdTuUlLH7U5f9iMj/EXnxW/4TL9aAdkx9/kP0UQQEREBERAREQEREBERAREQendg2MfGeFtjJJdTyOi19nR7fAB+79VUZQf4NNYWy1sPIsZIO9pc0/2x7leEBERAREQFNNv2L/F+GGIHpVEjWaH1Gnyjj3dFo+sqWotmo/ttmOmpB0oaMb8vVcWkffsJEUZ7boKdknCfiOgpYCLOZE0Pt/WEbz/5iUWbRBI/hA0TqdlFXxenTTWJ6t4h7SewOjt9ZVLCq9uKQxTR+hKxsjfouaHDx1XQzlggzHRVFMbXkYQ0nlIOkw+DgCtI2CY6aujko5biakeW7ruPk3EkcebXB7bcgGoKgiIghfwmW2dQHsmHuMH6qIL0D8JOl36Wkk9mZzPtsLv8NefkBERAREQEREBERAREQEREFU+Dm/dxOUddK/8A6sK9Hrzj8HKPexKU8hSu95lh/wDK9HICIiAiIgw2cMfZlijmqX6+Tb0W+1IdGN063EdwueS0TYNgT4oJq+e5mq3kgnj5MOJLuGhe8uPVYNKw20CrdtGxWHCqdx8hA4uqHt9oaPPP0AdwfOcQrRSUzKNjI42hrGNDWNHANaLADsACDlREQFEs5xnZzjcWIsB81qiWzgDgXEeV4DibNlHMuDlbVhc45cjzVSS00um8Lsda+5IPRcO48RzFxzQZeCZtQ1rmEOa4BzSNQWkXBB5ghfakOx/M8mEyvwev6M0LiIC4+k3juAniLdJh5tNtLC9eQaPtowr41wmosLuitM3s3D0j9gvXlRe354W1DXMcLtcC1wPMEWI9y8c5wwB+WKyamffoO6Lj60Z1Y7xaR43HJBhkREBERAREQEREBERAREQW34NNES+tmI0DY4we8vc4eG633hXZaDsRwQ4NhURcLOnJnPc8AM/ka0+K35AREQFoG1vPH7LwCGA3rJxuxNbqWNJ3fKW676NHM9disxn7OkOS6fyknSkdcQxA6vd+TBcXdy04kgHSdl+UJsYnOMYnd0zzvU8btA0W0fu8gBoxvIa8bEBseyXJX7JUu9KP3qez5idS3mI79lzc8yTxFlvSIgIiICIiCe7V8hHM8bail6FbBrG4HdLw07wbvcnA6tPI9V7j42W7RBmNvmtX8nXRXa5rhu+U3bgkNPCQW6Te8jS4bRVO9pOzVuZD51SO8hWssQ8EtEhb6O8Rq14to8a8AbgCwURTfbLkE5rgE1O0edQjQc5ItSWX9oHVveRzuMdkvao6mk8yxlpp6hnR8q8brXdW/wAmE8d8dE8dOdYa4PAINwdQR1IPD72GMkEEEGxB0II5EL5XpvaRsphzWXTwEQ1VtTboSHlvgC4d84eIOlvPmY8sVWWX7lVC6P2XcWu+i8dF3vugw6IiAiIgIiICIiAtt2Z5PdnGsbGQfIss+d3VHf0bjg53AeJ5LjyRkSqzjIBCzdiBs+Z46DRzt7bvmjsvYar0/lHLEGUqdsFONOL3n0nv5ucevs5DRBmWMEYAAAAFgBwAHIBfSL5e8RgkkAAXJOgAHMnkEH0tR2gZ+p8lxXeQ+dw+ThB1Pznewzt58rrVs4bWt+TzTB2ec1LzuiRo3mA89wfxCON/RHHUXXPkTZd5rL57ijvOKxzt/dcd5rHciT/EeNLeq22l7AoMXkfI1Rmuo+NMZuSbGGBwsN0at3mH0YxyZxPF3E71kREBERAREQFxVFQ2mbvPcGgcybLlWiZyEnl+nfcsPJ9XDX617/cgy1bm+OPSJhf2noj9fuCw1Tmmom4FrB81v5uusIiDpZmwtmZ2gVN3uA6D79Jt+o9XZwWuYTieKbOzaE+d0g/huud0dg9KM8fRu3mQtwRBm8qbWsPzButfJ5tKfUmNhf5svonsvYnqW8VEDK1ha9rZGOGocA5pHcdCFEcZypS4xcvj3Xn12dF3jyd4grEUeDYnlc3w+tduD+E86cb+g68ZPbogpOObHMMxW5ZG+ncdbwusL/QddoHYAFpWI/B/e25grGnqEkZb73Ncb+4LnpdrmJYRpXUAkA4vj3macyXDfYT3WWfw7bph9TpKyohPMuYHN97HF38qCc1Ow7E4fRNO/wCjIR/bY1YyTZFi8f8A8S/aJov8y6vlJtNwqrtu1sQv7e8z+20LJxZww+b0a6kPZ5eO/u3roPNn+yfF/wD6bv8AmRf5i7FNsexaY60zWDrdLH/deT9y9Lsxumk4VEJ7pGn81w1GZqOl/pKumZ9KZg/FyCG4bsErJj8vUQRD5m9IfdZo+9b7lzYth+E2dNv1Lxr8poy//DbxHY4uWw1m0XC6MXdWwH6Dt/7o7rWsU244dSaRCec9bGbo8TIQfuKClQQtp2hrGhrWizWtAAA6gBoAvqSQRAucQANSSbADtJ4KIVe1rE8Z0oaERNPB8l36ciHO3WA9husHU5er8ynexKte4cfJtNx9kWjae4FBR81bYqHBbtgPncvJsR6F+V5eB+rvKd4nPim0E/vb/NqW9xC0WuAbjo3u49rzbmAs1g2W6bBtYoxve27pO954eFll0GMwTAocDbuwssT6Tjq53efyFgs3DXSU/oSPb3OP4LrogzNNmeoh4uDx85o/FtiszR5wY/SVhb2tO8PdoR9601EFTpKtlY3ejcHDs/Mcj3rmU9yuJPOG+Tvb1+rc53/LtVCQEREBcc8DagFr2hwPIi65EQa5W5Ril1jc5h6vSH36/esNU5Uni9Hdf3Gx9zrfit8RBMZ8Mmg9KJ4+qSPeNF1DpxVZXxJE2X0gD3i/4oJSipcmDQScYWeDQPwXWflqmf8Aw7dznfqgnq6lXhkNZ/SRRv8ApMB+8hUV+UoHcDIO536hdSfK0TODpPe3/tQTGfJdFPxgA+i5zfwculJs9o38BI3uf+oKo1RhDIuBd7x+i6UlG1vM/wCvBBoDtm1IfXnH1m/5a+4tnNIziZnd7x/dYFuj491fkbN5BrEGR6KHXyO99J7j917LLUmEQUWscMbD1tYAffa6zUdIHcz/AK8F26fCmS8S73j9EGHRbbT5Xik4uk97f+1d1mUoBzkPe4fkEGioqCzLNMz+GT3ud+q7MeC08fCFniL/AIoJrxXZhw6Wf0Y3n6pt7+CpkULYfRaG9wA/BciDQabK1RNxDWfSd+TbrMUeT2R6yvL+wdEfr+C2ZEHDS0rKRu6xoaOoD/VyuZEQEREH/9k="/>
          <p:cNvSpPr>
            <a:spLocks noChangeAspect="1" noChangeArrowheads="1"/>
          </p:cNvSpPr>
          <p:nvPr/>
        </p:nvSpPr>
        <p:spPr bwMode="auto">
          <a:xfrm>
            <a:off x="155575" y="-1790700"/>
            <a:ext cx="1796055" cy="19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22" descr="data:image/jpeg;base64,/9j/4AAQSkZJRgABAQAAAQABAAD/2wCEAAkGBxQHEhQUEhQVFhUXFx8YFhgWGB8cHxsVGhcWGBwcHRgYHCggGBolIBgbIjEjJSosLi4vHB8zODMsNygtLisBCgoKBQUFDgUFDisZExkrKysrKysrKysrKysrKysrKysrKysrKysrKysrKysrKysrKysrKysrKysrKysrKysrK//AABEIAOwA1QMBIgACEQEDEQH/xAAcAAEBAAIDAQEAAAAAAAAAAAAABwUGAwQIAgH/xABNEAABAwIDBAUGCwQHBwUAAAABAAIDBBEFBiEHEjFBIlFhcYETFDJCUpEIFSNicoKSobHB0RYkQ6IzU7LCw9PwFyVzk7PS4SY1RFSU/8QAFAEBAAAAAAAAAAAAAAAAAAAAAP/EABQRAQAAAAAAAAAAAAAAAAAAAAD/2gAMAwEAAhEDEQA/ALiiIgIi46idtM1z3uDWtBc5zjYBoFySToAOtByLE45mWkwAXqqiKLS4a5w3iOxg6TvAKYY7tCrM4zuo8DYd0aSVJFrC9rgnSNnHU9I8gDxyOXtitPEfK4hLJVzO1f0nBm9333395Iv1IO/U7asKhNmySv7WxO/v7pXZoNr+FVpA84MZPDykbwPFwBaPErPU+S8PphZtDS95hYT7y0krq4hs7wzEG7rqKBvbGwRn3xbpQZ+gr4sSYJIZGSMPB0bg4e9psuyozi+yiqyy41OCVMjXjUwvcLuGpsHW3ZB1NePEldjBtuEMELm4hBLHVRndcyNnpHgTZ5HkyCNWuPdfgAryKNu2u12M/wDt2FyPBNmveHvHiIwA37a6WOZizLSQSVEzYKWJguTaK+ugAa9zyXE2AHagr2Ycfp8twmaqkEbBoL8XOtfda0audpwClUmfsWzw4swimMMINjPIGk/af0Gn5rQ53asZkLK9TtMkbXYrK+Snj6MTTZvlCD0gAwANZcWJAuSLX0V2paZlGxscbWsY0Wa1oAAA5ADQBBIRskr8W1rsWkJPpMZvvHcC57QPsr9OwoQaw4hPG/2ty/8AZe0/erEiCNvyTj+Aa0eJeXA9SVxuewNmD2D7QX7TbWKzLjxFjNC+O5sJYha/cCSyTtLXeCsa4K2jjxBhjmY2RjtHNe0OB7wdEHTwDH6fMUXlaWVsjOduLT1OadWnsIWTUXzVs9qMlyHEMFe8BustPcu6A4gA/wBIzradRxB4W37Z7naHOtP5RnQlZYTRX1a48x1sNjY945INqREQEREBERAREQEREBRLOuMT7S674roHbtNG795m9UlpFybekxp0a31na8ACNu2z5sOWqEsiNp6gmOO3ENt03juBABHAuaV3dleTxlCia1zR5xKA+d3Pe13WdzAbd+8eaDN5Xy5BleBsFMzdaNXE+k93Nzzzcfu4CwACy6IgIiICl22bIwxSPz+mG7VU433bo/pI2a8Ob22uDzAI10tUUOqDVdmuahm6hjm0Ejfk5mjQCRoGoHIOBDh325LQ9rM783YnR4RE6zARJORyJBdr2tiu4de+F87Pm/sjmCtw8aRTjfiFtLgeVYB2Bjnt+r2Lk2UD46xrFqx2pY4xs+i6Rwb4hsIHiUFdoaNmHxsiiaGsY0NY0cA0CwC50RAREQEREBRHP+GP2b4jFitG35CV25URjhd2rm9jXgbw5Bze4K3LFZowRmYqSamktaRhAPsu4td3tcAfBB3cPrWYjFHLE7eZI0PYetrhcfiuwvOez3afLks+Y1sZfDG9zLt9OI7zt4W4PbvX00I1sToF6AwjFYcaibNTyNkjdwc0/cRxBHMHUIO4iIgIiICIiAiL5kf5MEngBc+CCM1g/bTNDYz0oKBtyORdHYnx8q9oPYxWhR74P0Zr3YjWu9KaYDuN3SO95kb7lYUBERARYzMWOwZbgdPUv3I22HC5Ljwa0DUk/qeAJWkYFtqoMWmbC5s0O+bMfKG7tybAOLXHdv18OshBSkREEez0PMszYXKNN9jWHxfKw/c8BcfwbenDWuOrjKy55+i4/mVy7QD5zmTCoxqWta893lJHfgwr42F/uNbi9MdC2UWH0JJmH8WoLGiIgIptnvaVJhFUKGgpjU1VruFnENJbvAbrNXHdIcTcAC2vG3Ps+2juzDO+jrKc01WwX3dQHAWuN12rXWN7a3Gt0FCREQEREEQxjDYsNzN5KaNj6fEI+mx4uCXg2+t5WIG/Eb2i+cayxW7K5XVmGOdLRk3mgdc7rfnAek0cnjVvO4uT3dvX+7qnCqv+rlNz9B8Ug/BysZF0GvZKzjT5yh8pA6zm2EsTvSjcesc2mxs4aGx5ggbEovnzJc2SpvjXCOgGazwNHRDOLiGjjCbdJvq8Ra3RouRc3w5yphNF0XDoyxk3Mb7cO1p4h3MdRBADY0REBERAWMzNN5tR1T/Zgkd7o3FZNYrNkPnFDVsHrU8rffG4INC+DrF5PDJD7VS8+6OJv5KpKX/B3l8phbx7NS8fyRO/NVBAREQS74QODTYpQxvha54hl35GtFzuFpbv2Gp3efUCTwBU/wA5Zog2hRUlHh9A5k7Xi3Rb0G7u6WMLP4dyCXO3QAwG3V6RXFDTMgJLWNaTxIAF++3FB80MJp42Mcd4tYGk9ZAAJ8VzosXmfGWZepZql9rRMLrHm7g1ve5xA8UEuws/tFmyaQG7KSMgW4XawREE9e/I8+HYlK79mc2PadI62PTve0Ov3mSJw+su/sAwl7aaorpdZKuUkE82sc67uy73P+yF87fMJeyKmxCHSSkkFz1Nc5pa4/ReB9soKwixmWsZZmClhqY/RlYHW6ncHNPa1wIPcsmgjucMFxDKuLPxSgg85ZMzdkjALi3osaRutO8b7gcHN7QR182QMAr8bxR+LYhF5vZhbFHbdJuzcHRJ3gA0m5dqSdNOFcRAREQEREEc+Ei7ego2AXc6ZxA5mzQNPFwVjUb2nn4+x3C6NuvkyJH9gc8PcO/chv4hWRAIuofnDB5dllc3EqFp80ldu1EI9Ftzct+a08Wn1XacCAbgurieHx4rFJDM0OjkaWvaeYI+49R5IPjBcVixuCOeB29HI3eafuIPUQQQRyIK7qiez+uk2d4pJhNS4mCZ29TPdw3nX3D9e24R7bRbiSrYgIiIC1zaDj7MtUE8z7E7pZG0+tI8FrR2jmewFbGovtLec7YxSYUwnyURElRbrI3neIjsAeuQhB9/BrrQ+nq4ebJWyeD2bv8AhqyqK4I0ZKzPLBbcgrGXjA4Xf026cvlGyMA+crUgIiICIiAoztcxGTN1bT4NSH1w+ocNQ02uAbHUMaS4jmS0cQtw2o56Zkyn6FnVMoIhZ1dcjh7I+82HWRj9j+SnYBE+rqgTWVPSeXekxjjvbpJ9dx6Tu2w5ahvmGUDMLhjhiFo42BjR81osO89qYnQMxSGSGUb0cjCx4+a4WOvI9vJdpEEW2X4m/I9fNg9WbMe/epnngXHha+lngC3U4EcSrStF2qZEGb4A+Lo1cOsLr23hx8mTyudQeR6gSsdss2ifHP7lXfJ10V2dPTyu7odDwlFuk3nxHMNCloiICIiAuCvrGYfG+WRwayNpe9x5NaLkrnUV2k5jkzxVMwjDjvMLv3mVureiRfUfw2cSebrAdoc2x6nfmjEK3F5RYOcY4QeVw372xhjb894qyLG5cwWPL1NFTQjoRttc8XHi5xt6ziST3rJICIiCdbbcrfHlF5xED5xS3kYW8THoXjTmLBw7W6cVnNmuZ/2soIpiR5UfJzAcpW2uezeFnfWW0OG9oeCi+Q//AENj1ThxuIKnpwdWgL2W+rvsJ5loQWlERB1sSrW4bDJNIbMjY57j81oLj+ClGwehdib63FJh8pPKWNJ5AkSPtfi25aB9AhZnb1jHxZhbowbOqHti09kdN3hZu79ZbRkHB/iHD6WC1nNiBf8A8R3Tf/M4oNU23ZYfitMyrpwfOKQ743eJjuC63a0gPHc7rWw7Os4R5ypGyggSts2dnsyW429l3EHw4graVHM0ZCq8p1JxDBDodZaYa3F7kNZwfGfY4tPo8t0LGilOCbb6Z/QroZaaVuj+iXNv3em09habdZWTrNtGFU7SWyySn2WROBP/ADA0fegoa0naJtGp8mMLdJalw6EIPDqdIR6LezieXMjS6jaBiueT5LCKV0MR0NQ/UgXF/lCPJxnjoN53VwWy5C2WRZfeKmrf5zWHpF7tWsfxJbvaudf13a9QagxOzvIs+K1Hxri93TuIfDE4eh7LnN9Uj1WerxOvCtoiAiIgLQto+zaPNfy8DhBWMsWSi4Di30Q/d1BFhZ41HbYBb6iCM4JtOqspyCkxyGQEaNqGi5c0W1IHRlGvpNN+sE3VTwTMNLjzd6mnjlHEhrhcfSb6TT2EBc+KYXDi8ZjqImSsPqvaHDvF+B7Qpxi2w2iqXb9NLNTO5AHfaD1je6d/rIKmsPj+aKTLrb1VRHHpcNLrvI+bGLud4BTX/Y3VkbvxxPu9W4/8PL2WTwXYhQUTt+d8tS7iQ9260njezOkfFxQYDGM61+0h7qTCInxQHoyzv0u09bhcRNPULuPvCouQMkQZKg3I+nK63lZSLF5HID1WDkPxOq2Ghoo8OYI4Y2RsbwaxoaB4DRdhAREQEREBR/b5SOw19DiUX9JBKGE9evlGXPUC14+urAtU2p4Z8a4VWMtq2IyN67xESad+7bxQbJQVba+KOVhuyRjXtPW1wDgfcUWmbFcT+M8Ip7m7ot6F3ZuO6I+wWog1XayPj7GcLoeLQRI8dbXv6XjuQn3qyKN4OPjjNtS86imiO72ERxxEe+R58VZEBERBjsVwGlxi3nFPDKRwMkbXEdxIuF0KbJGHUpDmUVMCDcHyTTY9lxotgRB+MaGCwAAHABY/Hccp8vxGWplbEwc3cSeprRq49gBKwm0PPMOSoN99nzP0iivYuPWepg5nwXl3MmYqjM0zpqmQvceA9VjfZY3g1v48Tc3KCt5m29EEtoKcW5Sz8+6Np07CXd4WgYhtRxWvvvVb2jqjDWW8WNB95WnIgzv7aYje/n9Z/wDok/DeWVoNqWK0NrVj3Dqka19/F7SfvWmogtGA7fJYyBWUzHjm+ElpA69x5IcfFqq+Vc9UOatKaYF9rmJ/ReOvon0gOttx2ryAvqN5iIc0kEG4INiCNQQRwKD3Ci885A20TYZuw4hvTRaATcZGDrd/Wj+bjq7gr7h1fHicbZYXtkjeLtc03BH69nJB2UREBERAREQEREBcc8Qna5ruDgWnuIsVyIgj/wAHmfzWKupnHWKcHxc0sP8A0kWs4BinxBiWLtLi3eqjbtAlnI+5wRBsmxz98xbGZuPypA7nTSkfcwKxKO/B6+WOJS85JmX8PKu/vqxICIiAsbmPGo8u00tTMehG29ubjwa0X9ZxsB3rJLz78IfNBq546GM9CECSWx4yuHRB+i03+uepBNM05glzPUyVM5u550HJjB6LG9QA9+p4krEoiAiIgIiICIiAtv2eZ9nyVLdt3wPPysROh5bzfZeBz58DytqCIPamBYzDj8DJ6d4fG8XB5g82kcnDgQu+vKmyvPbsm1NnkmllNpmcd08BI0e0OduI042t6ogmbUNa9hDmuAc0g3BaRcEHmCEH2iIgIiICIiAiIg8obRZjS4tX25zX07r/AJosjjOHOx3FMTLRfcqHNPg57f7i/UG9/Bv0p6wcxM2/2D+isSjuwL93nxaHkyZlvtTtP9kKxICIiDgr6ttBFJK82ZGxz3Hqa0FxPuC8X4ziL8Xnlnk9OWRz3dhcSbDsHAdgXp3bXifxbhFRY2dLuxDt33DeH2A5eVkBERAREQEREBERAREQFfvg+5xNZG7D5nXdEN+AniY79Jn1SQR2E8mqArJZcxh+X6qGpj9KJ4da9rjg5t+pzSWnvQe0UXBQ1bK+NksZ3mSND2Hra4Ag+4rnQEREBERARFi804j8U0dTP/VwvePpBpIHibBBJdj9CMeqcWmPovqAWm/tPncfxCLPfB5w/wA1wx0h/jTucPotDYx/M1yIMbsyPxdj+L0503y6Ud3ld4fdMrEo3iv+4c2wvvZtXGA7qu6N0QA7d+Jh8e1WRAREQR/4SdTuUlLH7U5f9iMj/EXnxW/4TL9aAdkx9/kP0UQQEREBERAREQEREBERAREQendg2MfGeFtjJJdTyOi19nR7fAB+79VUZQf4NNYWy1sPIsZIO9pc0/2x7leEBERAREQFNNv2L/F+GGIHpVEjWaH1Gnyjj3dFo+sqWotmo/ttmOmpB0oaMb8vVcWkffsJEUZ7boKdknCfiOgpYCLOZE0Pt/WEbz/5iUWbRBI/hA0TqdlFXxenTTWJ6t4h7SewOjt9ZVLCq9uKQxTR+hKxsjfouaHDx1XQzlggzHRVFMbXkYQ0nlIOkw+DgCtI2CY6aujko5biakeW7ruPk3EkcebXB7bcgGoKgiIghfwmW2dQHsmHuMH6qIL0D8JOl36Wkk9mZzPtsLv8NefkBERAREQEREBERAREQEREFU+Dm/dxOUddK/8A6sK9Hrzj8HKPexKU8hSu95lh/wDK9HICIiAiIgw2cMfZlijmqX6+Tb0W+1IdGN063EdwueS0TYNgT4oJq+e5mq3kgnj5MOJLuGhe8uPVYNKw20CrdtGxWHCqdx8hA4uqHt9oaPPP0AdwfOcQrRSUzKNjI42hrGNDWNHANaLADsACDlREQFEs5xnZzjcWIsB81qiWzgDgXEeV4DibNlHMuDlbVhc45cjzVSS00um8Lsda+5IPRcO48RzFxzQZeCZtQ1rmEOa4BzSNQWkXBB5ghfakOx/M8mEyvwev6M0LiIC4+k3juAniLdJh5tNtLC9eQaPtowr41wmosLuitM3s3D0j9gvXlRe354W1DXMcLtcC1wPMEWI9y8c5wwB+WKyamffoO6Lj60Z1Y7xaR43HJBhkREBERAREQEREBERAREQW34NNES+tmI0DY4we8vc4eG633hXZaDsRwQ4NhURcLOnJnPc8AM/ka0+K35AREQFoG1vPH7LwCGA3rJxuxNbqWNJ3fKW676NHM9disxn7OkOS6fyknSkdcQxA6vd+TBcXdy04kgHSdl+UJsYnOMYnd0zzvU8btA0W0fu8gBoxvIa8bEBseyXJX7JUu9KP3qez5idS3mI79lzc8yTxFlvSIgIiICIiCe7V8hHM8bail6FbBrG4HdLw07wbvcnA6tPI9V7j42W7RBmNvmtX8nXRXa5rhu+U3bgkNPCQW6Te8jS4bRVO9pOzVuZD51SO8hWssQ8EtEhb6O8Rq14to8a8AbgCwURTfbLkE5rgE1O0edQjQc5ItSWX9oHVveRzuMdkvao6mk8yxlpp6hnR8q8brXdW/wAmE8d8dE8dOdYa4PAINwdQR1IPD72GMkEEEGxB0II5EL5XpvaRsphzWXTwEQ1VtTboSHlvgC4d84eIOlvPmY8sVWWX7lVC6P2XcWu+i8dF3vugw6IiAiIgIiICIiAtt2Z5PdnGsbGQfIss+d3VHf0bjg53AeJ5LjyRkSqzjIBCzdiBs+Z46DRzt7bvmjsvYar0/lHLEGUqdsFONOL3n0nv5ucevs5DRBmWMEYAAAAFgBwAHIBfSL5e8RgkkAAXJOgAHMnkEH0tR2gZ+p8lxXeQ+dw+ThB1Pznewzt58rrVs4bWt+TzTB2ec1LzuiRo3mA89wfxCON/RHHUXXPkTZd5rL57ijvOKxzt/dcd5rHciT/EeNLeq22l7AoMXkfI1Rmuo+NMZuSbGGBwsN0at3mH0YxyZxPF3E71kREBERAREQFxVFQ2mbvPcGgcybLlWiZyEnl+nfcsPJ9XDX617/cgy1bm+OPSJhf2noj9fuCw1Tmmom4FrB81v5uusIiDpZmwtmZ2gVN3uA6D79Jt+o9XZwWuYTieKbOzaE+d0g/huud0dg9KM8fRu3mQtwRBm8qbWsPzButfJ5tKfUmNhf5svonsvYnqW8VEDK1ha9rZGOGocA5pHcdCFEcZypS4xcvj3Xn12dF3jyd4grEUeDYnlc3w+tduD+E86cb+g68ZPbogpOObHMMxW5ZG+ncdbwusL/QddoHYAFpWI/B/e25grGnqEkZb73Ncb+4LnpdrmJYRpXUAkA4vj3macyXDfYT3WWfw7bph9TpKyohPMuYHN97HF38qCc1Ow7E4fRNO/wCjIR/bY1YyTZFi8f8A8S/aJov8y6vlJtNwqrtu1sQv7e8z+20LJxZww+b0a6kPZ5eO/u3roPNn+yfF/wD6bv8AmRf5i7FNsexaY60zWDrdLH/deT9y9Lsxumk4VEJ7pGn81w1GZqOl/pKumZ9KZg/FyCG4bsErJj8vUQRD5m9IfdZo+9b7lzYth+E2dNv1Lxr8poy//DbxHY4uWw1m0XC6MXdWwH6Dt/7o7rWsU244dSaRCec9bGbo8TIQfuKClQQtp2hrGhrWizWtAAA6gBoAvqSQRAucQANSSbADtJ4KIVe1rE8Z0oaERNPB8l36ciHO3WA9husHU5er8ynexKte4cfJtNx9kWjae4FBR81bYqHBbtgPncvJsR6F+V5eB+rvKd4nPim0E/vb/NqW9xC0WuAbjo3u49rzbmAs1g2W6bBtYoxve27pO954eFll0GMwTAocDbuwssT6Tjq53efyFgs3DXSU/oSPb3OP4LrogzNNmeoh4uDx85o/FtiszR5wY/SVhb2tO8PdoR9601EFTpKtlY3ejcHDs/Mcj3rmU9yuJPOG+Tvb1+rc53/LtVCQEREBcc8DagFr2hwPIi65EQa5W5Ril1jc5h6vSH36/esNU5Uni9Hdf3Gx9zrfit8RBMZ8Mmg9KJ4+qSPeNF1DpxVZXxJE2X0gD3i/4oJSipcmDQScYWeDQPwXWflqmf8Aw7dznfqgnq6lXhkNZ/SRRv8ApMB+8hUV+UoHcDIO536hdSfK0TODpPe3/tQTGfJdFPxgA+i5zfwculJs9o38BI3uf+oKo1RhDIuBd7x+i6UlG1vM/wCvBBoDtm1IfXnH1m/5a+4tnNIziZnd7x/dYFuj491fkbN5BrEGR6KHXyO99J7j917LLUmEQUWscMbD1tYAffa6zUdIHcz/AK8F26fCmS8S73j9EGHRbbT5Xik4uk97f+1d1mUoBzkPe4fkEGioqCzLNMz+GT3ud+q7MeC08fCFniL/AIoJrxXZhw6Wf0Y3n6pt7+CpkULYfRaG9wA/BciDQabK1RNxDWfSd+TbrMUeT2R6yvL+wdEfr+C2ZEHDS0rKRu6xoaOoD/VyuZEQEREH/9k="/>
          <p:cNvSpPr>
            <a:spLocks noChangeAspect="1" noChangeArrowheads="1"/>
          </p:cNvSpPr>
          <p:nvPr/>
        </p:nvSpPr>
        <p:spPr bwMode="auto">
          <a:xfrm>
            <a:off x="2301763" y="713197"/>
            <a:ext cx="33718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96" name="Picture 24" descr="http://4vector.com/i/free-vector-buddy-frightened-clip-art_110045_Buddy_Frightened_clip_art_high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208" y="3937640"/>
            <a:ext cx="1305662" cy="144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http://media-cache-ec0.pinimg.com/736x/92/2c/45/922c45d71189b001e074300c140ab8d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301" y="3806667"/>
            <a:ext cx="1359371" cy="15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muckymind.com/uploads/3/1/6/9/3169836/1868246_orig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284" y="600126"/>
            <a:ext cx="1872144" cy="154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04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¿</a:t>
            </a:r>
            <a:r>
              <a:rPr lang="en-GB" dirty="0" err="1" smtClean="0"/>
              <a:t>Cómo</a:t>
            </a:r>
            <a:r>
              <a:rPr lang="en-GB" dirty="0" smtClean="0"/>
              <a:t> se </a:t>
            </a:r>
            <a:r>
              <a:rPr lang="en-GB" dirty="0" err="1" smtClean="0"/>
              <a:t>siente</a:t>
            </a:r>
            <a:r>
              <a:rPr lang="en-GB" dirty="0" smtClean="0"/>
              <a:t>?   </a:t>
            </a:r>
            <a:r>
              <a:rPr lang="en-GB" dirty="0" err="1" smtClean="0"/>
              <a:t>Numera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frases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/>
              <a:t>t</a:t>
            </a:r>
            <a:r>
              <a:rPr lang="en-GB" dirty="0" smtClean="0"/>
              <a:t>riste </a:t>
            </a:r>
          </a:p>
          <a:p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nerviosa</a:t>
            </a:r>
            <a:endParaRPr lang="en-GB" dirty="0" smtClean="0"/>
          </a:p>
          <a:p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feliz</a:t>
            </a:r>
            <a:endParaRPr lang="en-GB" dirty="0" smtClean="0"/>
          </a:p>
          <a:p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preocupada</a:t>
            </a:r>
            <a:endParaRPr lang="en-GB" dirty="0" smtClean="0"/>
          </a:p>
          <a:p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enfadada</a:t>
            </a:r>
            <a:endParaRPr lang="en-GB" dirty="0" smtClean="0"/>
          </a:p>
          <a:p>
            <a:r>
              <a:rPr lang="en-GB" dirty="0" err="1"/>
              <a:t>E</a:t>
            </a:r>
            <a:r>
              <a:rPr lang="en-GB" dirty="0" err="1" smtClean="0"/>
              <a:t>stá</a:t>
            </a:r>
            <a:r>
              <a:rPr lang="en-GB" dirty="0" smtClean="0"/>
              <a:t> </a:t>
            </a:r>
            <a:r>
              <a:rPr lang="en-GB" dirty="0" err="1" smtClean="0"/>
              <a:t>aterrorizada</a:t>
            </a:r>
            <a:endParaRPr lang="en-GB" dirty="0" smtClean="0"/>
          </a:p>
          <a:p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asustada</a:t>
            </a:r>
            <a:endParaRPr lang="en-GB" dirty="0" smtClean="0"/>
          </a:p>
          <a:p>
            <a:r>
              <a:rPr lang="en-GB" dirty="0" err="1" smtClean="0"/>
              <a:t>Ésta</a:t>
            </a:r>
            <a:r>
              <a:rPr lang="en-GB" dirty="0" smtClean="0"/>
              <a:t> </a:t>
            </a:r>
            <a:r>
              <a:rPr lang="en-GB" dirty="0" err="1" smtClean="0"/>
              <a:t>loca</a:t>
            </a:r>
            <a:endParaRPr lang="en-GB" dirty="0" smtClean="0"/>
          </a:p>
          <a:p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confusa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http://www.emptykingdom.com/wp-content/uploads/2012/09/3_e_Nacho-Vigalondo-_p_Nacho-Vigalondo-_7-35-de-la-Ma%C3%B1a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707" y="1825625"/>
            <a:ext cx="7695639" cy="432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3653" y="2674962"/>
            <a:ext cx="4312693" cy="36009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Sequencers:</a:t>
            </a:r>
          </a:p>
          <a:p>
            <a:r>
              <a:rPr lang="en-GB" sz="3000" dirty="0" err="1" smtClean="0"/>
              <a:t>Primero</a:t>
            </a:r>
            <a:r>
              <a:rPr lang="en-GB" sz="3000" dirty="0" smtClean="0"/>
              <a:t> - first</a:t>
            </a:r>
          </a:p>
          <a:p>
            <a:r>
              <a:rPr lang="en-GB" sz="3000" dirty="0" err="1" smtClean="0"/>
              <a:t>Luego</a:t>
            </a:r>
            <a:r>
              <a:rPr lang="en-GB" sz="3000" dirty="0" smtClean="0"/>
              <a:t> - then</a:t>
            </a:r>
          </a:p>
          <a:p>
            <a:r>
              <a:rPr lang="en-GB" sz="3000" dirty="0" smtClean="0"/>
              <a:t>A </a:t>
            </a:r>
            <a:r>
              <a:rPr lang="en-GB" sz="3000" dirty="0" err="1" smtClean="0"/>
              <a:t>continuación</a:t>
            </a:r>
            <a:r>
              <a:rPr lang="en-GB" sz="3000" dirty="0" smtClean="0"/>
              <a:t> – after that</a:t>
            </a:r>
          </a:p>
          <a:p>
            <a:r>
              <a:rPr lang="en-GB" sz="3000" dirty="0" err="1" smtClean="0"/>
              <a:t>Después</a:t>
            </a:r>
            <a:r>
              <a:rPr lang="en-GB" sz="3000" dirty="0" smtClean="0"/>
              <a:t>- after</a:t>
            </a:r>
          </a:p>
          <a:p>
            <a:r>
              <a:rPr lang="en-GB" sz="3000" dirty="0" smtClean="0"/>
              <a:t>Al final – at the end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82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Habla</a:t>
            </a:r>
            <a:r>
              <a:rPr lang="en-GB" b="1" dirty="0" smtClean="0"/>
              <a:t> con </a:t>
            </a:r>
            <a:r>
              <a:rPr lang="en-GB" b="1" dirty="0" err="1" smtClean="0"/>
              <a:t>tu</a:t>
            </a:r>
            <a:r>
              <a:rPr lang="en-GB" b="1" dirty="0" smtClean="0"/>
              <a:t> </a:t>
            </a:r>
            <a:r>
              <a:rPr lang="en-GB" b="1" dirty="0" err="1" smtClean="0"/>
              <a:t>compañero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Describe el clip.  </a:t>
            </a:r>
            <a:r>
              <a:rPr lang="en-GB" b="1" dirty="0" err="1" smtClean="0"/>
              <a:t>Menciona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6568"/>
            <a:ext cx="10515600" cy="4351338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Los </a:t>
            </a:r>
            <a:r>
              <a:rPr lang="en-GB" dirty="0" err="1" smtClean="0"/>
              <a:t>personajes</a:t>
            </a:r>
            <a:endParaRPr lang="en-GB" dirty="0" smtClean="0"/>
          </a:p>
          <a:p>
            <a:r>
              <a:rPr lang="en-GB" dirty="0" err="1" smtClean="0"/>
              <a:t>lugar</a:t>
            </a:r>
            <a:endParaRPr lang="en-GB" dirty="0" smtClean="0"/>
          </a:p>
          <a:p>
            <a:r>
              <a:rPr lang="en-GB" dirty="0" smtClean="0"/>
              <a:t>La </a:t>
            </a:r>
            <a:r>
              <a:rPr lang="en-GB" dirty="0" err="1" smtClean="0"/>
              <a:t>historia</a:t>
            </a:r>
            <a:endParaRPr lang="en-GB" dirty="0" smtClean="0"/>
          </a:p>
          <a:p>
            <a:r>
              <a:rPr lang="en-GB" dirty="0" smtClean="0"/>
              <a:t>El </a:t>
            </a:r>
            <a:r>
              <a:rPr lang="en-GB" dirty="0" err="1" smtClean="0"/>
              <a:t>ambiente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6146" name="Picture 2" descr="https://encrypted-tbn1.gstatic.com/images?q=tbn:ANd9GcTVuN6jA7dh-G2y8vyoMvVJO7ruV1K8A548w11O6XNfoyDfPNf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759" y="2450720"/>
            <a:ext cx="3943066" cy="394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77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442</Words>
  <Application>Microsoft Macintosh PowerPoint</Application>
  <PresentationFormat>Custom</PresentationFormat>
  <Paragraphs>120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N </vt:lpstr>
      <vt:lpstr>Une el español con el inglés:</vt:lpstr>
      <vt:lpstr>Mira el clip y circula los sonidos que escuchas: </vt:lpstr>
      <vt:lpstr>PowerPoint Presentation</vt:lpstr>
      <vt:lpstr>PowerPoint Presentation</vt:lpstr>
      <vt:lpstr>¿Cómo se siente?   Numera las frases:</vt:lpstr>
      <vt:lpstr>Habla con tu compañero Describe el clip.  Menciona: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Calero</dc:creator>
  <cp:lastModifiedBy>studentbfi</cp:lastModifiedBy>
  <cp:revision>68</cp:revision>
  <cp:lastPrinted>2014-12-01T07:54:55Z</cp:lastPrinted>
  <dcterms:created xsi:type="dcterms:W3CDTF">2014-10-27T10:37:20Z</dcterms:created>
  <dcterms:modified xsi:type="dcterms:W3CDTF">2014-12-02T11:59:52Z</dcterms:modified>
</cp:coreProperties>
</file>