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gif" ContentType="image/gif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56" r:id="rId2"/>
    <p:sldId id="296" r:id="rId3"/>
    <p:sldId id="257" r:id="rId4"/>
    <p:sldId id="259" r:id="rId5"/>
    <p:sldId id="304" r:id="rId6"/>
    <p:sldId id="291" r:id="rId7"/>
    <p:sldId id="292" r:id="rId8"/>
    <p:sldId id="305" r:id="rId9"/>
    <p:sldId id="264" r:id="rId10"/>
    <p:sldId id="289" r:id="rId11"/>
    <p:sldId id="265" r:id="rId12"/>
    <p:sldId id="295" r:id="rId13"/>
    <p:sldId id="310" r:id="rId14"/>
    <p:sldId id="303" r:id="rId15"/>
    <p:sldId id="302" r:id="rId16"/>
    <p:sldId id="298" r:id="rId17"/>
    <p:sldId id="299" r:id="rId18"/>
    <p:sldId id="300" r:id="rId19"/>
    <p:sldId id="301" r:id="rId20"/>
    <p:sldId id="307" r:id="rId21"/>
    <p:sldId id="297" r:id="rId22"/>
    <p:sldId id="309" r:id="rId23"/>
  </p:sldIdLst>
  <p:sldSz cx="12192000" cy="6858000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2314" autoAdjust="0"/>
    <p:restoredTop sz="50000" autoAdjust="0"/>
  </p:normalViewPr>
  <p:slideViewPr>
    <p:cSldViewPr snapToGrid="0">
      <p:cViewPr varScale="1">
        <p:scale>
          <a:sx n="43" d="100"/>
          <a:sy n="43" d="100"/>
        </p:scale>
        <p:origin x="1848" y="200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notesMaster" Target="notesMasters/notesMaster1.xml"/><Relationship Id="rId25" Type="http://schemas.openxmlformats.org/officeDocument/2006/relationships/presProps" Target="presProps.xml"/><Relationship Id="rId26" Type="http://schemas.openxmlformats.org/officeDocument/2006/relationships/viewProps" Target="viewProps.xml"/><Relationship Id="rId27" Type="http://schemas.openxmlformats.org/officeDocument/2006/relationships/theme" Target="theme/theme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EA1C481-CC9F-4F2F-8C6D-9CB5C2299595}" type="datetimeFigureOut">
              <a:rPr lang="en-GB" smtClean="0"/>
              <a:t>30/09/2016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2D09B56-53F9-481A-ABDA-0BEA700B99D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401247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Elicit meanings</a:t>
            </a:r>
            <a:r>
              <a:rPr lang="en-GB" baseline="0" dirty="0" smtClean="0"/>
              <a:t> from Ss. Elicit ideas from picture (slide 1):  </a:t>
            </a:r>
            <a:r>
              <a:rPr lang="en-GB" baseline="0" dirty="0" err="1" smtClean="0"/>
              <a:t>Cuántos</a:t>
            </a:r>
            <a:r>
              <a:rPr lang="en-GB" baseline="0" dirty="0" smtClean="0"/>
              <a:t> </a:t>
            </a:r>
            <a:r>
              <a:rPr lang="en-GB" baseline="0" dirty="0" err="1" smtClean="0"/>
              <a:t>peronajes</a:t>
            </a:r>
            <a:r>
              <a:rPr lang="en-GB" baseline="0" dirty="0" smtClean="0"/>
              <a:t> hay? Etc…   5 </a:t>
            </a:r>
            <a:r>
              <a:rPr lang="en-GB" baseline="0" dirty="0" err="1" smtClean="0"/>
              <a:t>mins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D09B56-53F9-481A-ABDA-0BEA700B99D8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9504317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Pair work.  Insist</a:t>
            </a:r>
            <a:r>
              <a:rPr lang="en-GB" baseline="0" dirty="0" smtClean="0"/>
              <a:t> on use of opinion phrases.  5 </a:t>
            </a:r>
            <a:r>
              <a:rPr lang="en-GB" baseline="0" dirty="0" err="1" smtClean="0"/>
              <a:t>mins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D09B56-53F9-481A-ABDA-0BEA700B99D8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3625656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Watch the clip to 1 min 30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D09B56-53F9-481A-ABDA-0BEA700B99D8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2734956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Encourage</a:t>
            </a:r>
            <a:r>
              <a:rPr lang="en-GB" baseline="0" dirty="0" smtClean="0"/>
              <a:t> students to use the opinion </a:t>
            </a:r>
            <a:r>
              <a:rPr lang="en-GB" baseline="0" dirty="0" err="1" smtClean="0"/>
              <a:t>pharses</a:t>
            </a:r>
            <a:r>
              <a:rPr lang="en-GB" baseline="0" dirty="0" smtClean="0"/>
              <a:t> (</a:t>
            </a:r>
            <a:r>
              <a:rPr lang="en-GB" baseline="0" dirty="0" err="1" smtClean="0"/>
              <a:t>creo</a:t>
            </a:r>
            <a:r>
              <a:rPr lang="en-GB" baseline="0" dirty="0" smtClean="0"/>
              <a:t> </a:t>
            </a:r>
            <a:r>
              <a:rPr lang="en-GB" baseline="0" dirty="0" err="1" smtClean="0"/>
              <a:t>que</a:t>
            </a:r>
            <a:r>
              <a:rPr lang="en-GB" baseline="0" dirty="0" smtClean="0"/>
              <a:t> / </a:t>
            </a:r>
            <a:r>
              <a:rPr lang="en-GB" baseline="0" dirty="0" err="1" smtClean="0"/>
              <a:t>pienso</a:t>
            </a:r>
            <a:r>
              <a:rPr lang="en-GB" baseline="0" dirty="0" smtClean="0"/>
              <a:t> </a:t>
            </a:r>
            <a:r>
              <a:rPr lang="en-GB" baseline="0" dirty="0" err="1" smtClean="0"/>
              <a:t>que</a:t>
            </a:r>
            <a:r>
              <a:rPr lang="en-GB" baseline="0" dirty="0" smtClean="0"/>
              <a:t>) when feeding back.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D09B56-53F9-481A-ABDA-0BEA700B99D8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6399046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DRILL</a:t>
            </a:r>
            <a:r>
              <a:rPr lang="en-GB" baseline="0" dirty="0" smtClean="0"/>
              <a:t> feelings. 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D09B56-53F9-481A-ABDA-0BEA700B99D8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3520262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baseline="0" dirty="0" smtClean="0"/>
              <a:t>3 stage questioning.</a:t>
            </a:r>
          </a:p>
          <a:p>
            <a:r>
              <a:rPr lang="en-GB" baseline="0" dirty="0" smtClean="0"/>
              <a:t>Consolidation games to follow.</a:t>
            </a:r>
          </a:p>
          <a:p>
            <a:r>
              <a:rPr lang="en-GB" baseline="0" dirty="0" smtClean="0"/>
              <a:t>Teacher vs student (repeat after me) </a:t>
            </a:r>
          </a:p>
          <a:p>
            <a:r>
              <a:rPr lang="en-GB" baseline="0" dirty="0" smtClean="0"/>
              <a:t>Boys vs girls.</a:t>
            </a:r>
            <a:endParaRPr lang="en-GB" dirty="0" smtClean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D09B56-53F9-481A-ABDA-0BEA700B99D8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5870034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Watch the clip</a:t>
            </a:r>
            <a:r>
              <a:rPr lang="en-GB" baseline="0" dirty="0" smtClean="0"/>
              <a:t>.  Number 3 of the sentences.  Students should be encouraged to use the sequencers when feeding back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D09B56-53F9-481A-ABDA-0BEA700B99D8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290919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362E5D-7C6D-44F4-AC3D-DD13BC1D7B84}" type="datetimeFigureOut">
              <a:rPr lang="en-GB" smtClean="0"/>
              <a:t>30/09/2016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AFE0EA-B4E0-4B4F-B932-9FD13D0EAFD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647075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362E5D-7C6D-44F4-AC3D-DD13BC1D7B84}" type="datetimeFigureOut">
              <a:rPr lang="en-GB" smtClean="0"/>
              <a:t>30/09/2016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AFE0EA-B4E0-4B4F-B932-9FD13D0EAFD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238202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362E5D-7C6D-44F4-AC3D-DD13BC1D7B84}" type="datetimeFigureOut">
              <a:rPr lang="en-GB" smtClean="0"/>
              <a:t>30/09/2016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AFE0EA-B4E0-4B4F-B932-9FD13D0EAFD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965318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362E5D-7C6D-44F4-AC3D-DD13BC1D7B84}" type="datetimeFigureOut">
              <a:rPr lang="en-GB" smtClean="0"/>
              <a:t>30/09/2016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AFE0EA-B4E0-4B4F-B932-9FD13D0EAFD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960845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362E5D-7C6D-44F4-AC3D-DD13BC1D7B84}" type="datetimeFigureOut">
              <a:rPr lang="en-GB" smtClean="0"/>
              <a:t>30/09/2016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AFE0EA-B4E0-4B4F-B932-9FD13D0EAFD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071649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362E5D-7C6D-44F4-AC3D-DD13BC1D7B84}" type="datetimeFigureOut">
              <a:rPr lang="en-GB" smtClean="0"/>
              <a:t>30/09/2016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AFE0EA-B4E0-4B4F-B932-9FD13D0EAFD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882639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362E5D-7C6D-44F4-AC3D-DD13BC1D7B84}" type="datetimeFigureOut">
              <a:rPr lang="en-GB" smtClean="0"/>
              <a:t>30/09/2016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AFE0EA-B4E0-4B4F-B932-9FD13D0EAFD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489754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362E5D-7C6D-44F4-AC3D-DD13BC1D7B84}" type="datetimeFigureOut">
              <a:rPr lang="en-GB" smtClean="0"/>
              <a:t>30/09/2016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AFE0EA-B4E0-4B4F-B932-9FD13D0EAFD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980015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362E5D-7C6D-44F4-AC3D-DD13BC1D7B84}" type="datetimeFigureOut">
              <a:rPr lang="en-GB" smtClean="0"/>
              <a:t>30/09/2016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AFE0EA-B4E0-4B4F-B932-9FD13D0EAFD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090805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362E5D-7C6D-44F4-AC3D-DD13BC1D7B84}" type="datetimeFigureOut">
              <a:rPr lang="en-GB" smtClean="0"/>
              <a:t>30/09/2016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AFE0EA-B4E0-4B4F-B932-9FD13D0EAFD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22885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362E5D-7C6D-44F4-AC3D-DD13BC1D7B84}" type="datetimeFigureOut">
              <a:rPr lang="en-GB" smtClean="0"/>
              <a:t>30/09/2016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AFE0EA-B4E0-4B4F-B932-9FD13D0EAFD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315071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362E5D-7C6D-44F4-AC3D-DD13BC1D7B84}" type="datetimeFigureOut">
              <a:rPr lang="en-GB" smtClean="0"/>
              <a:t>30/09/2016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AFE0EA-B4E0-4B4F-B932-9FD13D0EAFD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372238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hyperlink" Target="http://www.screeninglanguages.org/#!spanish-films/f59u6" TargetMode="External"/><Relationship Id="rId3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jpeg"/><Relationship Id="rId5" Type="http://schemas.openxmlformats.org/officeDocument/2006/relationships/image" Target="../media/image5.jpeg"/><Relationship Id="rId6" Type="http://schemas.openxmlformats.org/officeDocument/2006/relationships/image" Target="../media/image6.png"/><Relationship Id="rId7" Type="http://schemas.openxmlformats.org/officeDocument/2006/relationships/image" Target="../media/image7.gif"/><Relationship Id="rId8" Type="http://schemas.openxmlformats.org/officeDocument/2006/relationships/image" Target="../media/image8.png"/><Relationship Id="rId9" Type="http://schemas.openxmlformats.org/officeDocument/2006/relationships/image" Target="../media/image9.jpeg"/><Relationship Id="rId10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1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hyperlink" Target="http://www.screeninglanguages.org/#!spanish-films/f59u6" TargetMode="External"/><Relationship Id="rId3" Type="http://schemas.openxmlformats.org/officeDocument/2006/relationships/image" Target="../media/image1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4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screeninglanguages.org/#!spanish-films/f59u6" TargetMode="Externa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jpeg"/><Relationship Id="rId5" Type="http://schemas.openxmlformats.org/officeDocument/2006/relationships/image" Target="../media/image5.jpeg"/><Relationship Id="rId6" Type="http://schemas.openxmlformats.org/officeDocument/2006/relationships/image" Target="../media/image6.png"/><Relationship Id="rId7" Type="http://schemas.openxmlformats.org/officeDocument/2006/relationships/image" Target="../media/image7.gif"/><Relationship Id="rId8" Type="http://schemas.openxmlformats.org/officeDocument/2006/relationships/image" Target="../media/image8.png"/><Relationship Id="rId9" Type="http://schemas.openxmlformats.org/officeDocument/2006/relationships/image" Target="../media/image9.jpeg"/><Relationship Id="rId10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32512" y="5472752"/>
            <a:ext cx="6130793" cy="600502"/>
          </a:xfrm>
        </p:spPr>
        <p:txBody>
          <a:bodyPr>
            <a:normAutofit fontScale="32500" lnSpcReduction="20000"/>
          </a:bodyPr>
          <a:lstStyle/>
          <a:p>
            <a:r>
              <a:rPr lang="en-GB" sz="2000" dirty="0">
                <a:hlinkClick r:id="rId2"/>
              </a:rPr>
              <a:t>http://www.screeninglanguages.org/#!</a:t>
            </a:r>
            <a:r>
              <a:rPr lang="en-GB" sz="2000" dirty="0" smtClean="0">
                <a:hlinkClick r:id="rId2"/>
              </a:rPr>
              <a:t>spanish-films/f59u6</a:t>
            </a:r>
            <a:endParaRPr lang="en-GB" sz="2000" dirty="0" smtClean="0"/>
          </a:p>
          <a:p>
            <a:endParaRPr lang="en-GB" sz="2000" dirty="0" smtClean="0"/>
          </a:p>
          <a:p>
            <a:r>
              <a:rPr lang="en-GB" sz="2000" dirty="0" err="1" smtClean="0"/>
              <a:t>dirijido</a:t>
            </a:r>
            <a:r>
              <a:rPr lang="en-GB" sz="2000" dirty="0" smtClean="0"/>
              <a:t> </a:t>
            </a:r>
            <a:r>
              <a:rPr lang="en-GB" sz="2000" dirty="0" err="1" smtClean="0"/>
              <a:t>por</a:t>
            </a:r>
            <a:r>
              <a:rPr lang="en-GB" sz="2000" dirty="0" smtClean="0"/>
              <a:t> Nacho </a:t>
            </a:r>
            <a:r>
              <a:rPr lang="en-GB" sz="2000" dirty="0" err="1" smtClean="0"/>
              <a:t>Vigalondo</a:t>
            </a:r>
            <a:endParaRPr lang="en-GB" sz="2000" dirty="0"/>
          </a:p>
        </p:txBody>
      </p:sp>
      <p:sp>
        <p:nvSpPr>
          <p:cNvPr id="4" name="TextBox 3"/>
          <p:cNvSpPr txBox="1"/>
          <p:nvPr/>
        </p:nvSpPr>
        <p:spPr>
          <a:xfrm rot="10800000" flipH="1" flipV="1">
            <a:off x="468065" y="1635273"/>
            <a:ext cx="1114867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 err="1" smtClean="0"/>
              <a:t>L.o</a:t>
            </a:r>
            <a:r>
              <a:rPr lang="en-GB" sz="4000" dirty="0"/>
              <a:t>.</a:t>
            </a:r>
            <a:r>
              <a:rPr lang="en-GB" sz="4000" dirty="0" smtClean="0"/>
              <a:t>: </a:t>
            </a:r>
            <a:r>
              <a:rPr lang="en-GB" sz="3600" dirty="0" err="1" smtClean="0"/>
              <a:t>analizar</a:t>
            </a:r>
            <a:r>
              <a:rPr lang="en-GB" sz="3600" dirty="0" smtClean="0"/>
              <a:t> </a:t>
            </a:r>
            <a:r>
              <a:rPr lang="en-GB" sz="3600" dirty="0" err="1" smtClean="0"/>
              <a:t>personajes</a:t>
            </a:r>
            <a:r>
              <a:rPr lang="en-GB" sz="3600" dirty="0" smtClean="0"/>
              <a:t> y </a:t>
            </a:r>
            <a:r>
              <a:rPr lang="en-GB" sz="3600" dirty="0" err="1" smtClean="0"/>
              <a:t>temas</a:t>
            </a:r>
            <a:r>
              <a:rPr lang="en-GB" sz="3600" dirty="0" smtClean="0"/>
              <a:t> de un </a:t>
            </a:r>
            <a:r>
              <a:rPr lang="en-GB" sz="3600" dirty="0" err="1" smtClean="0"/>
              <a:t>cortometraje</a:t>
            </a:r>
            <a:r>
              <a:rPr lang="en-GB" sz="3600" dirty="0" smtClean="0"/>
              <a:t>. </a:t>
            </a:r>
            <a:endParaRPr lang="en-GB" sz="4000" dirty="0"/>
          </a:p>
        </p:txBody>
      </p:sp>
      <p:pic>
        <p:nvPicPr>
          <p:cNvPr id="3074" name="Picture 2" descr="http://i.vimeocdn.com/video/250186414_64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1933" y="2663907"/>
            <a:ext cx="4901759" cy="364846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141589" y="-7739"/>
            <a:ext cx="6894394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500" b="1" u="sng" dirty="0" smtClean="0"/>
              <a:t>Hoy </a:t>
            </a:r>
            <a:r>
              <a:rPr lang="en-GB" sz="3500" b="1" u="sng" dirty="0" err="1" smtClean="0"/>
              <a:t>es</a:t>
            </a:r>
            <a:r>
              <a:rPr lang="en-GB" sz="3500" b="1" u="sng" dirty="0" smtClean="0"/>
              <a:t> </a:t>
            </a:r>
            <a:r>
              <a:rPr lang="en-GB" sz="3500" b="1" u="sng" dirty="0" err="1" smtClean="0"/>
              <a:t>miércoles</a:t>
            </a:r>
            <a:r>
              <a:rPr lang="en-GB" sz="3500" b="1" u="sng" dirty="0" smtClean="0"/>
              <a:t>, </a:t>
            </a:r>
            <a:r>
              <a:rPr lang="en-GB" sz="3500" b="1" u="sng" dirty="0" err="1" smtClean="0"/>
              <a:t>seis</a:t>
            </a:r>
            <a:r>
              <a:rPr lang="en-GB" sz="3500" b="1" u="sng" dirty="0" smtClean="0"/>
              <a:t> de </a:t>
            </a:r>
            <a:r>
              <a:rPr lang="en-GB" sz="3500" b="1" u="sng" dirty="0" err="1" smtClean="0"/>
              <a:t>julio</a:t>
            </a:r>
            <a:r>
              <a:rPr lang="en-GB" sz="3500" b="1" u="sng" dirty="0" smtClean="0"/>
              <a:t> 2016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134736" y="864361"/>
            <a:ext cx="6894394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500" b="1" u="sng" dirty="0" smtClean="0"/>
              <a:t>Un </a:t>
            </a:r>
            <a:r>
              <a:rPr lang="en-GB" sz="3500" b="1" u="sng" dirty="0" err="1" smtClean="0"/>
              <a:t>cortometraje</a:t>
            </a:r>
            <a:endParaRPr lang="en-GB" sz="3500" b="1" u="sng" dirty="0" smtClean="0"/>
          </a:p>
        </p:txBody>
      </p:sp>
    </p:spTree>
    <p:extLst>
      <p:ext uri="{BB962C8B-B14F-4D97-AF65-F5344CB8AC3E}">
        <p14:creationId xmlns:p14="http://schemas.microsoft.com/office/powerpoint/2010/main" val="3641727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AutoShape 2" descr="data:image/jpeg;base64,/9j/4AAQSkZJRgABAQAAAQABAAD/2wCEAAkGBxQSEhQTERQUFRUVFxUUFRgYFxQUGBcXGxQWFxcWFBUZHCggGBolHBQUITEhJikrMC4uFx8zODMsNygtLywBCgoKDg0OGxAQGywmICUtLDQsLCwsLCwsLCwsLCwsLCwsLCwsLCwsLCwsLCwsLCwsLCwtLCwsLCwsLCwsLCwsLP/AABEIAOEA4QMBEQACEQEDEQH/xAAbAAEAAgMBAQAAAAAAAAAAAAAABQYCAwQHAf/EAEQQAAEDAQQGBggCCAYDAQAAAAEAAgMRBAUhMQYSQVFhgRMicZGhsQcjMlJygsHRQqIUM1OSssLh8DRDYnPS8RZjkxX/xAAbAQEAAgMBAQAAAAAAAAAAAAAAAwQBAgUGB//EADYRAAIBAwEFBgYBBAMAAwAAAAABAgMEETEFEiFBUSJhcYGR8BMyobHR4cEUI0JSBjNiFVPx/9oADAMBAAIRAxEAPwD3FAEAQBAEAQBAEAQBAEAQBAEAQBAEAQBAEAQBAEAQBAEAQBAEAQBAEAQBAEAQBAEAQETeWkllgwlmaCPwir3c2tqRzWkqkY6s2UW9CuWz0lQjCKGR/Fxawcsz4BQu5jyRuqL5kPP6SbQT1Iom9uu899R5KN3Uuhv8FHOdOLe72Q3lET51UTvcate/Mz8GIGm14DOh7YvtRFe/+l78x8GJti9I1qb7bIXfK9p/iUiupdxj4KJSyekxv+bA4cWODvBwHmpFdLmjV0XyZYLu0zsc1AJQxx2SAs8T1fFSxrQlzNHTkifa4EVBBByIxUpofUAQBAEAQBAEAQBAEAQBAEAQBAEAQHwlAVK/tPYIKth9c8YYGjAeL9vKvaFBOvGPBcSSNNsplovi3W8kNLtTItjrHGODnVx5krm3W0IUl/clju5/knjSXI6bDoSc5pAP9LBX8x+y4NbbqXClHzf4X5JlAm7No1Zmf5Ycd7yXeBw8FzKm1Lqf+WPDh+zbdRJRWZjMGMY3saB5BUpVZz+aTfi2zJuqo8GRVMAwfGHe0Ae0A+a2jKUfleAcFouGzvzhYOLRqH8tFbp7Ruaek358fua7qIa26FMOMUjm8HDWHeKEeK6VHbs1wqRT8OBhwIpsNusB1o3PDRnqHXj+Zhw5kLt2u1KNXhCWH0fD9ehFKnnVFmuL0jNdRtrZqn9oypb8zMxyquvC5T4SIJUuherLaWSND43Ne05FpBB5hWU0+KITasgIAgCAIAgCAIAgCAIAgCAICPvq+YrKzXmdT3WjFzjuaNvkFrOaisszGLb4HmF8aQ2m8H9FG0tjOUbdo3yu2+AXMur2MI703iPv1LMKSRJ3PoexlHT+sd7o9gdu13lwXlrrbNSo9ygsLrzf4LCilqWyCyUAAAAGQGAH2VSjYVKr3pv33sw6iWhtdqtVqaoW8cGi3pHKuJ4E4QBAEAQBAEAQFfvrR2KWpA1H51aM/iG1daz2nVpcG8ro/wCDDimVqzWi1Xe/WjNATjmY38HN2HuPFeptb2M+MH5EE6fU9J0Y0sitg1f1coGLCc+LD+IeIXWp1VPxKsoOJYVKaBAEAQBAEAQBAEAQBAEBB6U6SR2NlT1pHA6jN/8Aqduao6lRQRvCDkzzWy2Se8ZTLK46taOecgPcjb/fHjwNobSjQXa4yei96Itwh0L1dV1sibqRNoNpzJO8naV5Z/Hvam9J/hdyXvvJG1ElY4Q1dehZ06McshlNs1zWjYFTu7/HYgbxhzZykrjyk5PLJQsGQgCAIAgCAIAgMJW4LaLwwR9ss4cDUAg5g4ghXaFVxevgZKfetzOiPSwE0adbAnWYRtac6eK9HaX++1GfB8n1/ZFOmXTQnTET0gtBAlya7ACTgdz/AD8F6CjW3uD1KdSnjii6KwRBAEAQBAEAQBAEAQETpNfrLHCZHYuOEbdrnfYZkrSpNQWWbRjvPB5hdlhlvCZ00ziW167sq7mM3YdwXnNpbRVuus3ounf4fcuQhyPQbFYw1oa0BrRgAMAvNULedzPfnxz9f0byko8ESAAaF3oxhQiQcWck09clw7u+dR4jp70J4QxqaVzSQ4LzviGzj1rwDsaMXHsardtZVrh/248OvL1MNpHZFIHAOaahwBB3gioKrSi4txeqMmawAgCAIAgMS8V1aipFQK4030Wd143scAZLAPiA53DFTJ5Rk4Z46HgVcpz3kZRVr+ufVrLFhTFwGFP9Tdy7lje5xTm+PJkU4c0XXQPSn9Jb0Mx9cwYH9o0bfiG3v309LRq7yw9SjUhjii4KcjCAIAgCAIAgCA1Wu0tiY6R51WsBc47gFhvCywuJ4/bLRJedrriG/hGyOMfU+Z3LiX97GjB1JeS6++ZcpwxwL9dthaxrWMFGtFBx4nivIUac7uq6k+OffoiaUt1EpgAu/wBmjAr6nFPNVefvLt1Xhae/oTwhgiL0vuGz/rHjW9wdZ3ds50WttYV7j5I8Or4L34GzkkU29dMZperCOiacMMXnns5d69Fa7Fo0u1V7T+np+fQjc29DXdmik851pKxtOJc+peflz76Le52vb0Fuw7T6LRef4Cg2X67LEIYmxNc5waKAupXw2LylzXdeq6jSTfQlSwjqUJkIAgCAICjaYXVaXTGdoLmgAN1CdZgHDOtamoXp9k3drGj8GTw3rnR/x6kU085OW6tMpY+rMOlbvyeOeR596nutiUanapdl/T9eXoYU3zLldd9Q2gereNba04OHI59oXnLmxr27/uR4dVp6/klUkzrmGKghoZNEzKhTQluvJlHCrhsVS97G6zStmhJaNYOaR+Bwxp2f1C79hduot1vtL6++ZXqQ9D1TRi+22uBsgoHDqyN91wz5HMdq9FTmpxyUZR3Xgl1uahAEAQBAEAQHnPpOvypbZIzlR8tNpzYz+bm1VLmp/j6k9KPM69Fbn6CIAj1j+s87tzeXnVeEva7vLjdj8q0/l+f4La7KLOxtAuxRpxo0yBvLIG/dJIYKh76u9xuLuzcOao1KVxeS3aaxHm3p+/IkilHiyjXppdPN1YvVNOFG4vPzbOS6VrsahR7VTtPv0Xl+Q5t6C69EZpjrS+racauxefl+6XO2aFFbtPtPu09fwFBvUuV1XDBZ8WNq733dZ3LdyovOXW0K9x874dFwX78yRRSJRUjYIAgCAIAgCAICKvXR+C0YvbR3vt6ruex3NXrXaNe34ReV0fFfryNXFMpt6aJTwnWi9Y0YgtwePl+1V6O22xb1lu1Oy+/R+f5I3BrQXdpbNH1ZfWNG/B4+bbzS42PQqdqn2X3aen4Cm1qWy7L7hn9h1He67B3dt5LgXNjWt/nXDqtPfiSqSZstDaHtxSlLMTdHNaYBI0sdk4U/qOKnp1JU5KUdUGsrBB6K3m6w2vVkPq3EMk3UPsv5VB7CV620uFJKS0ZTqwyj2FdQqBAEAQBAEBzXnbWwRSSv9ljS48aZAcSaDmsSaSyzKWXg8l0Zs7rVanTS46p6R24vJ6o7K4/KvLbYu3TotLWXDy5/gvQiek2WPauZs23xHffvp+TFSXIh9MuldZ3dA57XN6xDagubtbhjxw3cVaje0lcxhPR9eXRsxGHDJSbq0Olk60x6JpxocXnls59ynutt0aXZpdp/T15+XqbKDepcbsuWCzirGioze7F37xyHZRedub6vcvE3w6LT05kiikfJ7/szMDK3lV3kpKeyryayqb8+H3MOpFczGHSKzOwErR21b4kLM9k3kFl035Yf2CqRfMk2PBFQQQciMR3rnyi4vDWGbmSwAgCAIAgCA57ZbY4hrSPa0cTn2DMqahbVa8t2lFt9xhtLUihpRG79VHNLTa1lQuvT/wCPXUlmTivNv7IidaKH/lETSBKyaKvvsIH38Eqf8euo/K4vzx91/IVaLM7bd9mtjC8arj77CA4dp+hVWlXu7Ge5LK7np5fok7Mio3nonLH1oj0jRjhg8ctvLuXettr0avZqdl/T1/Jo4NaGdw3vO6RsLuuBWutXWaBnjnyKXtnbxpurHh4aP33GYSecFqXEJyA0rsVWiUZt6rvhJwPefFdTZtbEnTfPTxIqi5l60Avb9IsrQ41fF6t28gDqOPa2nMFeqoT3oHPqRwyyqY0CAIAgCAo3pUvHVijgBxkcXu+FlKA9riP3VWuZYjjqS0lxyatDrB0dnZXOT1juw5DuA714TaFT+ovN3kuHpqXVwiWaV+qFcuayoUt3mRRW8ziJXnm23llg470vFkDC9/Y0DNx3BWbOzqXVT4cPN8kuprKSiss5rv0amtlJba50cZxZA3q4bNc7PPsyXvbHZdG1j2Vx6vV/jwRSnVciyQ3FBC09DZ4iRlUCp7XuBK6DWF2UQtsg57wsjyWWiyNbQ0PVaSD2gAjkqH9fDO7OLRArjDw0ckujpY0z3XKXDN0LjUHgK4g8DjxS4s7a9hx49/Ne+jLVKvzTOi570baGkgar24PYc2n7YFeFv7CpZ1N2XFPR9f31L8JqSJBUTcIAgCAi76vQxascTdeaTCNgx+Y8P73rqbL2ZK8nl8ILV9e5e+BHUqbqO65dDmA9LbD08xxIdixnAN288NwC9/QtqdGChBYXQoym2yyTscGUh1GkezUEt7KAiiknvbvYxnvI3nHAqY0sOu+KeOJxadV7AcR2tJNVzf66rB4qx/gr/GnH5kaLTcEUwM93O6KVuceTXbdUt/DXu81PKFC8puLWV06fjxLVKvnimarovHpQWvGpKw6sjDhQ5VA3LxW0bCVpUxrF6P8Ah950ac95HTNA3F2qNalNagrTOld2CqQqS4RzwzpyJFqcqtGxrniD2uacnAg81tCbhJSXIw1lEX6O7aYLaYXGgkDoz8balp8HD5l7K0qJtNaNFGtHgesLoFYIAgCAIDyTTaU2i8TEDg0xwjhtce9x7ly76tuKU3/iv2WqS4F4s5DdmAFBwC8FbVo06m/PiWZLK4H2V9SsXNd1Z55CMcIwVY2InR+yfplsfO/GKzHUjGwyZl3LP93cvoWxbJW9um12nxf8LyRRrTyy9rskAQHj3pbBhtsckTi10kQLqGlS1xAcRtqKD5VWrU4yfFGyipLDRhodpQ/X3SDMZNkbtw3/APa5s4ytp78NCpUpuk96OhZ9J2NikhvCHBklGTjeDk4jfgQeICnv7aF7bNLnxXc+X4ZdoVNGS4K+cnRPqAID451ASchiUSbeEDh0Fs3Svlt0mb3GOGv4WA0w4nAcjvX02wto21CNNcvvz+pzqs8suiukYQHiXpaaG3jrMNHGKNziMDrVcAa79UN7goKiTeDePFcTLQ3SN+uKn1jMQffbtDv74rmVYO3kqlPT39CpVp/De/HQt2lkbWPgt8WDZKRzDeCMCeIoR8rVPfUI3ds8c1lePL8FyhU4pnacl4BcGdIj1eNggKpfbjBamzNzBZKO1pxH5fFeg2bV/tL/AMv9lepHjg9pjeHAOGIIBHYcQvSHPMkAQBAEB45cB6a8HSH35pe9xp/EF5jbVTdt597x9S9TWhfl4wnCA1Wp+qx7hsa49wJUlGKnUjF82vuYehH3C4w3Ux7MHPfrV49L9mAL6VdTcKOY9V9zkV5NLgWK49I4LVVrHtEjTR8ZNHAjaBtbxCsUqiqQUjaLykztvO84rOwyTyNjaNrjSvBozJ4BbtpGTwPTK/8A9OtTpgCGACOMHMMBJFeJLnHnTYoJPLySpYI265iyaNw2OA5E0PgSoa0d6DXcaVFmDR7C0dJddpa7Jge4cgHjxC0sJZotdGV7Z8DbckhdZ4ScyxvlReB2hBQuqkV/szsw+VHcqhsEBw326lnmI/Zu8lb2fFSuqaf+y+5rP5WYNeYrtsmoaGrHV40e/wDixXv76bhSi49V/LOPcNpcOp1XLp/ZJgWzSNgkaS1zZCGtJBIq15wphkcVbp1VKKbJUm0mbb608sVnYSJmTP2MicHkncXDBvNbuaRndZ4hfN5vtM8k8vtSGtBkBk1o4AADkoG8vJIuB9uSQttERHvgcjgfNQ3CzSl4EdZZgz1q3jWuiUH8LhTlK0/Ujmlk80PMitn2TZd7qxRk5ljCebQvA3KUa00uUn92diOiOZWSQICvaXxdWN24ub3gH6HvXV2XLtSj4EVU9J0PtHSWKzuOfRhp7W9X+VespPMEznTWJMmFuahAEBot0urHI73WOd3NJWGDyb0fR+ted0YHe4f8V47bsv7MV3/wdGGpe15ckCAwmj1mubvBHeKLaE9ySl0afoYayRVwkvu0wuBEkb3AAg40frYd5HJfTq1J1qHZ8V9zjXDTTR53pJcUzZnPDCWuo6opgaY+I8VpQpTVNJrQ2oVY7iTIIwvcfZeT2OJUu6+hPlB1neM2OHylN19BvIs1w6F2mTUmLWtZrBwa4kPIBrUCmGW0hJ0KkoPC4kVSrHDS1L9bZBBdk2tg+UloG3rUb5AlR2tGVKliWrZHbLgdd1wdHDGw5tY0HtpivnN5VVW4nNc2zsRWEkdSrmwQGi2wa8b2e81ze8EKWhU+FVjU6NP0ZhrKwR10Sia7BGSBJA4t1SaGrSaAD4XU5L6RXp/GodjjzXvwOPcrgeYaTWExzOdQ6rzrA8TmO/zWlvvfDSkmmja3qKUMc0RCmLB9aK5Y9mKzqYbwejXD6PdVsc0lojElNboqCgJGDXP1s8dyVbac6bS1IKs1KLimWDSYdFd8dnzkne0UGP4w891Gjmo4L+nt+3y4v7mbeGEkdUbNVoaMmgDuFF87nJzm5Pm/udZI4VdNwgIjSltYK7ntPmPqr+zXiv5MjqaFu9G0lbCwe6+Qfmr9V6+3/wCtHPq/MWlTEYQBAcV9/wCGnp+yk/gKxLRmVqeY+j725vhZ5leK298kPFnQgXZebJAgNcuXDaulsn4X9SnU8vEguN7c7JhCSHEt9k57MeC+lUM7vE4kmhJCNoBHkpVBLQiyR89mqatApyC0lNZwbqR1tutoAJFTnkKBbxRls7I3YYLY0ycVvjEzmtcKtaQ6m88e5cfbd3G3tZZfGSaXXP6LlpFymsHavmZ2gsgID4gOOxxhjiWgVdUvG2tcyvqWzKkJ28fh/Kkse+44FfKm97U2WuyMe0h7Q4HYRUcgr+6loVyL/wDx2DAMYO1o+yi3+JupdTsFzwRn9W0E5EAAnsop0lgxKTJFkzgMR44pgwpEZaYWySNe5vWYerwrmSuFt+tGFrKEnxenv79xesk3UyvM3SnArwUFmSOyjhV02CAi9Jf8O7tbT94f1V3Z/wD3rz+xpU0LN6L/APBn/df5NXsLf5DnVfmLcpyMIAgNFvj1opG+8xze9pCwweT+j6T1sg3xg9zh/wAl43bsf7MH3/wdGGpel5gkCA+OGC3pTUJxk+TRiSymjVrAZ7F9Esdo0qqTUji1qEo8h0nuivD+q7HxYrVlbdZ8baGfjaQduCx2ZcTO6bf05uQDjyW28kMGh4LsXUYPFQTuVFcDZQNsLKZCn97V8+21exuq/ZeUufXw7uB2LWk6cOPM2LjlkIAgCA0StxqRUUocKkcV6LYe0YUM0pvGXlPl4Mo3dBz7SWTFsdDrRkeY717OFy/8jm7i5G39Kd+KOvYp1Vg+ZrumEk7iQdQ4YYlbfGguZhxZg6Vp38gf+lUudpW9FYlNJ+PH0N6dCctInytTWlNi8Xta/hctRhouZ1rWg6eWzTanYU3rmUV2slxHKrRkICI0pdSDte0eZ+iv7NWa/kyOpoW70bR0sLT7z5D+an8q9fb/APWjn1fmLSpiMIAgBQHjmj46G8HRnCjpou4mn8IXl9tU963l3PP1x/JepvQvy8aThAEB8QGJjHYr1vtK4ocIy4d5FOjCeqPmqd66UP8AkNRfNBepXdnHkxqnf4BJ/wDIar+WC+plWUebPojGeZ4rmXO0bi4WJy4dFwXvxJ4UYQ0RmqRKEAQBAEAQGDowdn0PeFYo3lejwpza+3o+BHKlCXzIxcym095V2O2bzTe+iI/6Wl0+poLd9T2klYqbRuprDm/LC+xvG3px0RkqWpKEMnHaXVPYrVKOImUalKZCAr+l8vVjbvLndwA/mXV2XHtSl4e/oRVT0fQ+z9HYrO059GHHtd1v5l6yksQSOdN5kyZW5qEAQBAeR6aRmzXiZAMCY5hx2O8Wu71y76j8RSh/si1SfAuwNcRkcQvnLTXBls+oAgCAIAgCAIAgCAIAgCAID4gNEjqqWKwDFbGQgMZHUFVtGO88A4FdNggCAqt+NM9qbC3OrIh2uOf5h3L0GzKX9pf+n+ivVlxPaIow0BowAAA7AKBekOeZIAgCAICi+lS7taKOcDGNxY74XZE9jgB8yrXMcxz0JqL44NeiVt6WzNr7TPVnlke4hfP9q0PhXLxpLiv5+pdi8omVzjYIAgCAIAgCAIDXPO1g1nua0b3ENHeVtCEpvEE2+7iYbwRE+lljZnaGH4av/hBV6GybyelN+fD7mjqQXM5xpxYq06Y//OXz1VN/8Hff6fVfkx8aHU7bNpNZJMG2iKpyDnBh7nUVepsy7p8ZU35LP2NlUi+ZKhwIqDUb9iotNPDNzTI+qkjHAMFuZCAIDktMlTTcrVKGFkyjSpTIQGE0oa0uOTQSeS2jFykormYbwiK9HljM9tMzhhGHSH43Eho8XH5V7G0pJNJaJFGtLgesLolYIAgCAIDlvSwtnikifk9pb2biOINDyWJLeWGZTw8nk2i9pdZrU6CXq6x6Nw2B4PVPYThzC8rtm0dSjlax+3P8l6Ei/LyBMEAQBAEAQERfekcFlHrX9bYxvWeeWwcTRXrPZ1e6f9tcOr4L9+RpKcY6lCvfT+0SVEIELd4o5/NxwHIc16e12Bb0+NXtP0Xp+WV5VpPQqlptLpHa0j3PcdriXHxXbp0401iCSXcsELedQ2Bxya49jSVlzitWvUYPpsr/AHH/ALrvssfFh/svVGcMw6M1pTvwW28tTBK3ZbpbP+qkc3eAer+6cCqVxQpV/wDsin9/XUki3HQuNz6ag0baQGn32g0+ZuY7QvP3WxWu1Qee56+TJ41upb45A4BzSCDiCDUEcCuFKLi8NYZMZLBk02iWmAzUtOG88sI5FaNggCAgdKrZRgiBxdi74QcO8jwXT2bRzJ1Hy08f/wAIqj5F49H909BZWucKPm9Y7eAR1B+7j2kr1dCG7A59SWWWZTGgQBAEAQBAecek65NVzbXGMDRktNjsmP54N5NVO5p/5epPSlyOzRq9f0iEE+23qv4nY7mPqvAbRtP6es0vlfFfjyLkXlEsqBsEAQGEsoa0ucQ1rRUkmgA3k7FmMXJqMVlswVG8b6tVqqy7onBhwNof1Af9vW2caE8Bmu7QsrW17d7Jb3+i4+uPtoROcpcIepwWL0clx1rTOS44uDKkk8ZH4nuVqr/yNRW7Qp8OWfwvyaqh1ZP2PQuxx/5Wud73Of4Vp4Ll1dtXlT/PHgkv39SRUoLkS9nu+KPCOKNnwsa3yCoTuK1T55t+LbN1FLRHTWnBRYyZMHTblsqfUHNLE13tNB7QCpoylH5XgYI606PWaT2oWDi0ah/LRW6e0LmnpN+fH7mrhF8iDt2gzDjDIWnc/rDvGI8V0qO3JrhVjnvXD6EborkR1kda7ud12F0NesAdZna0/hPbSqt1VabRj2XifLk/PqjVb1PwLrZbyZLGJIzUOy3g7Q4bCF56drUp1HCaxj3wLEWpLKNZNc1MkksI3PiyAgNdomDGl7smip+w4reEHOSjHVmG8LJA6MXa632zWePVtIfJu1R7LOdAOwFess7dRSgtEU6s8LJ7EF1SoEAQBAEAQBAabZZmysdG8Va8FrhwKw1lYYTweQWmCS7LWWmpYcj+0jJwI/1DzHFcPaFkqsHB+T9/Uu0554l0s1pD2hzDVrhUFeKqUnCTjJYaLBvEqi3AZCULG4wap4Y301wHUNQDiK7DqnAnjsW8J1Ked14z019TDWTdrjeo91mT50gTdYPhlWdxgwMpWyggYErYyFkBAEAQGmaYDDP+9qkhTcuIwRMNgax5fH1Nb2mj2XcdXYeIXRlXlOG7PjjR815hRSfA61CbBAEBVb5trrRI2GEFw1gABjrvOGHAfcrvWFo4Leku0/p75lepP0PUtFrkbY4BGKF560jt7j9BkOxeipwUI4KMpbzyTCkNQgCAIAgCAIAgIfSe4WWyHUdg9uMb/ddx3tO0fZR1KamsG0ZbrPMrtt0lhldBO0hoPWGeqffbvB8V5zaOzvjLK4TX198mXYTLnFKHAFpBBxBC8rKEoPElhk5mtQEAQBAEAQBAEAQGLngZrKi3oDmktFcsFYhSS1M4NKmMhAEAQFcv++M4ojwe4fwt+q69jZ6VJrwX8/ghnPki5aB6K/o7enmHrnDqtP8AltOz4jt3Zb16WhS3eL1KVSeeCLirBEEAQBAEAQBAEAQBAQWlWjTLYzY2Vo6j/wCV29vko6lJTRvCbizzOC0zWGUwzNIAxLeHvRnaD3FcG9sFV14S+/vqXIVOharHeIkaHNIcO4jgRsK81WtXCW6+DJ1h6HW20A8FXdKSGDYHA5FaNNag+rACAIDEuAzKyot6AwdaB2rdUpMYNL7QdmCljRS1M4NJKlSxoZCyAgCA+PcACSQAMSTgB2rKTbwgVm9r7Mh6KCtCdWorrOJwo0Z/Urs2lhutSqa8kQTqdC46E6GdDqz2kAy5sZmI+J3v8l6GjR3e1LUp1KmeCLsrJEEAQBAEAQBAEAQBAEAQEbflyRWuPUmbl7Lhg5p3tP0yWk4KawzaMnHQ8wvjR+03e8vaS6P9o0YU3SN/D5cVzbmzUliayvsWYVcm+79IWPwk6jt/4Tz2c+9cCvs+cOMOK+v7LMaiepMg1xC5+hIZArGED7rneVjdXQHwlZwgfFkBAEAQBAEBH3hfEcWBOs73W/U7FaoWdSrxxhdX74mkppELBHabwfqRtJaDjSoYzi92/wAdwXetbGMPkXHqQTqdT0fRfRGKyDXPrJqYvIwbvEY2DjmfBdenRUPEqTm5FjUpoEAQBAEAQBAEAQBAEAQBAEB8cKihxBQFPv7QCGar4D0LzjQYxk/D+Hl3KCdvGXFcCWNVrUpdrum22EklrtQfib6yM8T7vMBc64sYz+eOe9E8Kq5Mysuk/wC0Zzb9j91yamy//rl6/knVTqSkF8QvykA4Oq3zwVKdnXhrH04m6mmdrHg4gg9hB8lXcWtUbZMqLACA+E0zQHLPeUTPakbyOse4VKnhbVp/LF/b7mrkkRtp0mYPYa5x3nqj7q3T2ZUfztL6mjqLkccMlsth1YWOI2hg1Wj4nn6ldO32fTjxjHL6v3ginV6stFx+jkCjrW+v/rYSB8z8+6naurC2X+RXlV6F7sllZE0Mja1jRkGigVlJJYRC3k3LICAIAgCAIAgCAIAgCAIAgCAIAgCAICGvLReyz1MkLdY/ib1HdpLaV5qOVKEtUbKbWhXLb6NIz+pme3g9oeO8U+qidrHkyRVnzIif0cWlprHJC7m9h7tUjxUUrWXVGyrI0HQu8Bl4S0+oUTss6xXvyNvjI+DQ68TnXnMPuisV/qvRfgfGRtj9Htsf7boh8T3uPcGnzUkbWS6Iw6yJOyejP9raOTGU/M4nyUqtVzZo63RFgu/QmxxY9F0h3yHX/L7PgpY0ILkaOpJlhjjDQA0AAZACgHYFKaGSAIAgCAIAgCAIAgCAIAgCAIAgCAIAgCAIAgCAIAgCAIAgCAIAgCAIAgCAIAgCAIAgCAIAgCAIAgCAIAgCAIAgCAIAgCAIAgCAIAgCAIAgCAIAgCAIAgCAIAgCAIAgCAIAgCAIAgCAIAgCAIAgCAIAgCAIAgCAIAgCA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3076" name="Picture 4" descr="http://www.dezign.fr/images/sticker-smiley-triste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2384" y="532013"/>
            <a:ext cx="1752600" cy="17526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https://encrypted-tbn2.gstatic.com/images?q=tbn:ANd9GcQhIFiEYhTMFHJqXo3t6GMDbKtJHmR3XkNcLjcS2WXRus5hd8Vtd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1423" y="600126"/>
            <a:ext cx="1531938" cy="153193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6" name="Picture 14" descr="http://3.bp.blogspot.com/_ifPUwZ9sgI8/S8HWLd7WcII/AAAAAAAAABA/hobNHS5Yi7A/s1600/CARA+FELIZ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68154" y="562332"/>
            <a:ext cx="1778143" cy="153193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8" name="Picture 16" descr="http://www.convergenciaandaluzamotril.es/wp-content/uploads/loco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68154" y="4010455"/>
            <a:ext cx="1411251" cy="141125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90" name="Picture 18" descr="http://4.bp.blogspot.com/-lQ_ZFBhibew/UvluD0yKQnI/AAAAAAAAABI/s2nlGRdAy0Q/s1600/enamorado.gif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2366" y="4153581"/>
            <a:ext cx="1297226" cy="129294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AutoShape 20" descr="data:image/jpeg;base64,/9j/4AAQSkZJRgABAQAAAQABAAD/2wCEAAkGBxQHEhQUEhQVFhUXFx8YFhgWGB8cHxsVGhcWGBwcHRgYHCggGBolIBgbIjEjJSosLi4vHB8zODMsNygtLisBCgoKBQUFDgUFDisZExkrKysrKysrKysrKysrKysrKysrKysrKysrKysrKysrKysrKysrKysrKysrKysrKysrK//AABEIAOwA1QMBIgACEQEDEQH/xAAcAAEBAAIDAQEAAAAAAAAAAAAABwUGAwQIAgH/xABNEAABAwIDBAUGCwQHBwUAAAABAAIDBBEFBiEHEjFBIlFhcYETFDJCUpEIFSNicoKSobHB0RYkQ6IzU7LCw9PwFyVzk7PS4SY1RFSU/8QAFAEBAAAAAAAAAAAAAAAAAAAAAP/EABQRAQAAAAAAAAAAAAAAAAAAAAD/2gAMAwEAAhEDEQA/ALiiIgIi46idtM1z3uDWtBc5zjYBoFySToAOtByLE45mWkwAXqqiKLS4a5w3iOxg6TvAKYY7tCrM4zuo8DYd0aSVJFrC9rgnSNnHU9I8gDxyOXtitPEfK4hLJVzO1f0nBm9333395Iv1IO/U7asKhNmySv7WxO/v7pXZoNr+FVpA84MZPDykbwPFwBaPErPU+S8PphZtDS95hYT7y0krq4hs7wzEG7rqKBvbGwRn3xbpQZ+gr4sSYJIZGSMPB0bg4e9psuyozi+yiqyy41OCVMjXjUwvcLuGpsHW3ZB1NePEldjBtuEMELm4hBLHVRndcyNnpHgTZ5HkyCNWuPdfgAryKNu2u12M/wDt2FyPBNmveHvHiIwA37a6WOZizLSQSVEzYKWJguTaK+ugAa9zyXE2AHagr2Ycfp8twmaqkEbBoL8XOtfda0audpwClUmfsWzw4swimMMINjPIGk/af0Gn5rQ53asZkLK9TtMkbXYrK+Snj6MTTZvlCD0gAwANZcWJAuSLX0V2paZlGxscbWsY0Wa1oAAA5ADQBBIRskr8W1rsWkJPpMZvvHcC57QPsr9OwoQaw4hPG/2ty/8AZe0/erEiCNvyTj+Aa0eJeXA9SVxuewNmD2D7QX7TbWKzLjxFjNC+O5sJYha/cCSyTtLXeCsa4K2jjxBhjmY2RjtHNe0OB7wdEHTwDH6fMUXlaWVsjOduLT1OadWnsIWTUXzVs9qMlyHEMFe8BustPcu6A4gA/wBIzradRxB4W37Z7naHOtP5RnQlZYTRX1a48x1sNjY945INqREQEREBERAREQEREBRLOuMT7S674roHbtNG795m9UlpFybekxp0a31na8ACNu2z5sOWqEsiNp6gmOO3ENt03juBABHAuaV3dleTxlCia1zR5xKA+d3Pe13WdzAbd+8eaDN5Xy5BleBsFMzdaNXE+k93Nzzzcfu4CwACy6IgIiICl22bIwxSPz+mG7VU433bo/pI2a8Ob22uDzAI10tUUOqDVdmuahm6hjm0Ejfk5mjQCRoGoHIOBDh325LQ9rM783YnR4RE6zARJORyJBdr2tiu4de+F87Pm/sjmCtw8aRTjfiFtLgeVYB2Bjnt+r2Lk2UD46xrFqx2pY4xs+i6Rwb4hsIHiUFdoaNmHxsiiaGsY0NY0cA0CwC50RAREQEREBRHP+GP2b4jFitG35CV25URjhd2rm9jXgbw5Bze4K3LFZowRmYqSamktaRhAPsu4td3tcAfBB3cPrWYjFHLE7eZI0PYetrhcfiuwvOez3afLks+Y1sZfDG9zLt9OI7zt4W4PbvX00I1sToF6AwjFYcaibNTyNkjdwc0/cRxBHMHUIO4iIgIiICIiAiL5kf5MEngBc+CCM1g/bTNDYz0oKBtyORdHYnx8q9oPYxWhR74P0Zr3YjWu9KaYDuN3SO95kb7lYUBERARYzMWOwZbgdPUv3I22HC5Ljwa0DUk/qeAJWkYFtqoMWmbC5s0O+bMfKG7tybAOLXHdv18OshBSkREEez0PMszYXKNN9jWHxfKw/c8BcfwbenDWuOrjKy55+i4/mVy7QD5zmTCoxqWta893lJHfgwr42F/uNbi9MdC2UWH0JJmH8WoLGiIgIptnvaVJhFUKGgpjU1VruFnENJbvAbrNXHdIcTcAC2vG3Ps+2juzDO+jrKc01WwX3dQHAWuN12rXWN7a3Gt0FCREQEREEQxjDYsNzN5KaNj6fEI+mx4uCXg2+t5WIG/Eb2i+cayxW7K5XVmGOdLRk3mgdc7rfnAek0cnjVvO4uT3dvX+7qnCqv+rlNz9B8Ug/BysZF0GvZKzjT5yh8pA6zm2EsTvSjcesc2mxs4aGx5ggbEovnzJc2SpvjXCOgGazwNHRDOLiGjjCbdJvq8Ra3RouRc3w5yphNF0XDoyxk3Mb7cO1p4h3MdRBADY0REBERAWMzNN5tR1T/Zgkd7o3FZNYrNkPnFDVsHrU8rffG4INC+DrF5PDJD7VS8+6OJv5KpKX/B3l8phbx7NS8fyRO/NVBAREQS74QODTYpQxvha54hl35GtFzuFpbv2Gp3efUCTwBU/wA5Zog2hRUlHh9A5k7Xi3Rb0G7u6WMLP4dyCXO3QAwG3V6RXFDTMgJLWNaTxIAF++3FB80MJp42Mcd4tYGk9ZAAJ8VzosXmfGWZepZql9rRMLrHm7g1ve5xA8UEuws/tFmyaQG7KSMgW4XawREE9e/I8+HYlK79mc2PadI62PTve0Ov3mSJw+su/sAwl7aaorpdZKuUkE82sc67uy73P+yF87fMJeyKmxCHSSkkFz1Nc5pa4/ReB9soKwixmWsZZmClhqY/RlYHW6ncHNPa1wIPcsmgjucMFxDKuLPxSgg85ZMzdkjALi3osaRutO8b7gcHN7QR182QMAr8bxR+LYhF5vZhbFHbdJuzcHRJ3gA0m5dqSdNOFcRAREQEREEc+Ei7ego2AXc6ZxA5mzQNPFwVjUb2nn4+x3C6NuvkyJH9gc8PcO/chv4hWRAIuofnDB5dllc3EqFp80ldu1EI9Ftzct+a08Wn1XacCAbgurieHx4rFJDM0OjkaWvaeYI+49R5IPjBcVixuCOeB29HI3eafuIPUQQQRyIK7qiez+uk2d4pJhNS4mCZ29TPdw3nX3D9e24R7bRbiSrYgIiIC1zaDj7MtUE8z7E7pZG0+tI8FrR2jmewFbGovtLec7YxSYUwnyURElRbrI3neIjsAeuQhB9/BrrQ+nq4ebJWyeD2bv8AhqyqK4I0ZKzPLBbcgrGXjA4Xf026cvlGyMA+crUgIiICIiAoztcxGTN1bT4NSH1w+ocNQ02uAbHUMaS4jmS0cQtw2o56Zkyn6FnVMoIhZ1dcjh7I+82HWRj9j+SnYBE+rqgTWVPSeXekxjjvbpJ9dx6Tu2w5ahvmGUDMLhjhiFo42BjR81osO89qYnQMxSGSGUb0cjCx4+a4WOvI9vJdpEEW2X4m/I9fNg9WbMe/epnngXHha+lngC3U4EcSrStF2qZEGb4A+Lo1cOsLr23hx8mTyudQeR6gSsdss2ifHP7lXfJ10V2dPTyu7odDwlFuk3nxHMNCloiICIiAuCvrGYfG+WRwayNpe9x5NaLkrnUV2k5jkzxVMwjDjvMLv3mVureiRfUfw2cSebrAdoc2x6nfmjEK3F5RYOcY4QeVw372xhjb894qyLG5cwWPL1NFTQjoRttc8XHi5xt6ziST3rJICIiCdbbcrfHlF5xED5xS3kYW8THoXjTmLBw7W6cVnNmuZ/2soIpiR5UfJzAcpW2uezeFnfWW0OG9oeCi+Q//AENj1ThxuIKnpwdWgL2W+rvsJ5loQWlERB1sSrW4bDJNIbMjY57j81oLj+ClGwehdib63FJh8pPKWNJ5AkSPtfi25aB9AhZnb1jHxZhbowbOqHti09kdN3hZu79ZbRkHB/iHD6WC1nNiBf8A8R3Tf/M4oNU23ZYfitMyrpwfOKQ743eJjuC63a0gPHc7rWw7Os4R5ypGyggSts2dnsyW429l3EHw4graVHM0ZCq8p1JxDBDodZaYa3F7kNZwfGfY4tPo8t0LGilOCbb6Z/QroZaaVuj+iXNv3em09habdZWTrNtGFU7SWyySn2WROBP/ADA0fegoa0naJtGp8mMLdJalw6EIPDqdIR6LezieXMjS6jaBiueT5LCKV0MR0NQ/UgXF/lCPJxnjoN53VwWy5C2WRZfeKmrf5zWHpF7tWsfxJbvaudf13a9QagxOzvIs+K1Hxri93TuIfDE4eh7LnN9Uj1WerxOvCtoiAiIgLQto+zaPNfy8DhBWMsWSi4Di30Q/d1BFhZ41HbYBb6iCM4JtOqspyCkxyGQEaNqGi5c0W1IHRlGvpNN+sE3VTwTMNLjzd6mnjlHEhrhcfSb6TT2EBc+KYXDi8ZjqImSsPqvaHDvF+B7Qpxi2w2iqXb9NLNTO5AHfaD1je6d/rIKmsPj+aKTLrb1VRHHpcNLrvI+bGLud4BTX/Y3VkbvxxPu9W4/8PL2WTwXYhQUTt+d8tS7iQ9260njezOkfFxQYDGM61+0h7qTCInxQHoyzv0u09bhcRNPULuPvCouQMkQZKg3I+nK63lZSLF5HID1WDkPxOq2Ghoo8OYI4Y2RsbwaxoaB4DRdhAREQEREBR/b5SOw19DiUX9JBKGE9evlGXPUC14+urAtU2p4Z8a4VWMtq2IyN67xESad+7bxQbJQVba+KOVhuyRjXtPW1wDgfcUWmbFcT+M8Ip7m7ot6F3ZuO6I+wWog1XayPj7GcLoeLQRI8dbXv6XjuQn3qyKN4OPjjNtS86imiO72ERxxEe+R58VZEBERBjsVwGlxi3nFPDKRwMkbXEdxIuF0KbJGHUpDmUVMCDcHyTTY9lxotgRB+MaGCwAAHABY/Hccp8vxGWplbEwc3cSeprRq49gBKwm0PPMOSoN99nzP0iivYuPWepg5nwXl3MmYqjM0zpqmQvceA9VjfZY3g1v48Tc3KCt5m29EEtoKcW5Sz8+6Np07CXd4WgYhtRxWvvvVb2jqjDWW8WNB95WnIgzv7aYje/n9Z/wDok/DeWVoNqWK0NrVj3Dqka19/F7SfvWmogtGA7fJYyBWUzHjm+ElpA69x5IcfFqq+Vc9UOatKaYF9rmJ/ReOvon0gOttx2ryAvqN5iIc0kEG4INiCNQQRwKD3Ci885A20TYZuw4hvTRaATcZGDrd/Wj+bjq7gr7h1fHicbZYXtkjeLtc03BH69nJB2UREBERAREQEREBcc8Qna5ruDgWnuIsVyIgj/wAHmfzWKupnHWKcHxc0sP8A0kWs4BinxBiWLtLi3eqjbtAlnI+5wRBsmxz98xbGZuPypA7nTSkfcwKxKO/B6+WOJS85JmX8PKu/vqxICIiAsbmPGo8u00tTMehG29ubjwa0X9ZxsB3rJLz78IfNBq546GM9CECSWx4yuHRB+i03+uepBNM05glzPUyVM5u550HJjB6LG9QA9+p4krEoiAiIgIiICIiAtv2eZ9nyVLdt3wPPysROh5bzfZeBz58DytqCIPamBYzDj8DJ6d4fG8XB5g82kcnDgQu+vKmyvPbsm1NnkmllNpmcd08BI0e0OduI042t6ogmbUNa9hDmuAc0g3BaRcEHmCEH2iIgIiICIiAiIg8obRZjS4tX25zX07r/AJosjjOHOx3FMTLRfcqHNPg57f7i/UG9/Bv0p6wcxM2/2D+isSjuwL93nxaHkyZlvtTtP9kKxICIiDgr6ttBFJK82ZGxz3Hqa0FxPuC8X4ziL8Xnlnk9OWRz3dhcSbDsHAdgXp3bXifxbhFRY2dLuxDt33DeH2A5eVkBERAREQEREBERAREQFfvg+5xNZG7D5nXdEN+AniY79Jn1SQR2E8mqArJZcxh+X6qGpj9KJ4da9rjg5t+pzSWnvQe0UXBQ1bK+NksZ3mSND2Hra4Ag+4rnQEREBERARFi804j8U0dTP/VwvePpBpIHibBBJdj9CMeqcWmPovqAWm/tPncfxCLPfB5w/wA1wx0h/jTucPotDYx/M1yIMbsyPxdj+L0503y6Ud3ld4fdMrEo3iv+4c2wvvZtXGA7qu6N0QA7d+Jh8e1WRAREQR/4SdTuUlLH7U5f9iMj/EXnxW/4TL9aAdkx9/kP0UQQEREBERAREQEREBERAREQendg2MfGeFtjJJdTyOi19nR7fAB+79VUZQf4NNYWy1sPIsZIO9pc0/2x7leEBERAREQFNNv2L/F+GGIHpVEjWaH1Gnyjj3dFo+sqWotmo/ttmOmpB0oaMb8vVcWkffsJEUZ7boKdknCfiOgpYCLOZE0Pt/WEbz/5iUWbRBI/hA0TqdlFXxenTTWJ6t4h7SewOjt9ZVLCq9uKQxTR+hKxsjfouaHDx1XQzlggzHRVFMbXkYQ0nlIOkw+DgCtI2CY6aujko5biakeW7ruPk3EkcebXB7bcgGoKgiIghfwmW2dQHsmHuMH6qIL0D8JOl36Wkk9mZzPtsLv8NefkBERAREQEREBERAREQEREFU+Dm/dxOUddK/8A6sK9Hrzj8HKPexKU8hSu95lh/wDK9HICIiAiIgw2cMfZlijmqX6+Tb0W+1IdGN063EdwueS0TYNgT4oJq+e5mq3kgnj5MOJLuGhe8uPVYNKw20CrdtGxWHCqdx8hA4uqHt9oaPPP0AdwfOcQrRSUzKNjI42hrGNDWNHANaLADsACDlREQFEs5xnZzjcWIsB81qiWzgDgXEeV4DibNlHMuDlbVhc45cjzVSS00um8Lsda+5IPRcO48RzFxzQZeCZtQ1rmEOa4BzSNQWkXBB5ghfakOx/M8mEyvwev6M0LiIC4+k3juAniLdJh5tNtLC9eQaPtowr41wmosLuitM3s3D0j9gvXlRe354W1DXMcLtcC1wPMEWI9y8c5wwB+WKyamffoO6Lj60Z1Y7xaR43HJBhkREBERAREQEREBERAREQW34NNES+tmI0DY4we8vc4eG633hXZaDsRwQ4NhURcLOnJnPc8AM/ka0+K35AREQFoG1vPH7LwCGA3rJxuxNbqWNJ3fKW676NHM9disxn7OkOS6fyknSkdcQxA6vd+TBcXdy04kgHSdl+UJsYnOMYnd0zzvU8btA0W0fu8gBoxvIa8bEBseyXJX7JUu9KP3qez5idS3mI79lzc8yTxFlvSIgIiICIiCe7V8hHM8bail6FbBrG4HdLw07wbvcnA6tPI9V7j42W7RBmNvmtX8nXRXa5rhu+U3bgkNPCQW6Te8jS4bRVO9pOzVuZD51SO8hWssQ8EtEhb6O8Rq14to8a8AbgCwURTfbLkE5rgE1O0edQjQc5ItSWX9oHVveRzuMdkvao6mk8yxlpp6hnR8q8brXdW/wAmE8d8dE8dOdYa4PAINwdQR1IPD72GMkEEEGxB0II5EL5XpvaRsphzWXTwEQ1VtTboSHlvgC4d84eIOlvPmY8sVWWX7lVC6P2XcWu+i8dF3vugw6IiAiIgIiICIiAtt2Z5PdnGsbGQfIss+d3VHf0bjg53AeJ5LjyRkSqzjIBCzdiBs+Z46DRzt7bvmjsvYar0/lHLEGUqdsFONOL3n0nv5ucevs5DRBmWMEYAAAAFgBwAHIBfSL5e8RgkkAAXJOgAHMnkEH0tR2gZ+p8lxXeQ+dw+ThB1Pznewzt58rrVs4bWt+TzTB2ec1LzuiRo3mA89wfxCON/RHHUXXPkTZd5rL57ijvOKxzt/dcd5rHciT/EeNLeq22l7AoMXkfI1Rmuo+NMZuSbGGBwsN0at3mH0YxyZxPF3E71kREBERAREQFxVFQ2mbvPcGgcybLlWiZyEnl+nfcsPJ9XDX617/cgy1bm+OPSJhf2noj9fuCw1Tmmom4FrB81v5uusIiDpZmwtmZ2gVN3uA6D79Jt+o9XZwWuYTieKbOzaE+d0g/huud0dg9KM8fRu3mQtwRBm8qbWsPzButfJ5tKfUmNhf5svonsvYnqW8VEDK1ha9rZGOGocA5pHcdCFEcZypS4xcvj3Xn12dF3jyd4grEUeDYnlc3w+tduD+E86cb+g68ZPbogpOObHMMxW5ZG+ncdbwusL/QddoHYAFpWI/B/e25grGnqEkZb73Ncb+4LnpdrmJYRpXUAkA4vj3macyXDfYT3WWfw7bph9TpKyohPMuYHN97HF38qCc1Ow7E4fRNO/wCjIR/bY1YyTZFi8f8A8S/aJov8y6vlJtNwqrtu1sQv7e8z+20LJxZww+b0a6kPZ5eO/u3roPNn+yfF/wD6bv8AmRf5i7FNsexaY60zWDrdLH/deT9y9Lsxumk4VEJ7pGn81w1GZqOl/pKumZ9KZg/FyCG4bsErJj8vUQRD5m9IfdZo+9b7lzYth+E2dNv1Lxr8poy//DbxHY4uWw1m0XC6MXdWwH6Dt/7o7rWsU244dSaRCec9bGbo8TIQfuKClQQtp2hrGhrWizWtAAA6gBoAvqSQRAucQANSSbADtJ4KIVe1rE8Z0oaERNPB8l36ciHO3WA9husHU5er8ynexKte4cfJtNx9kWjae4FBR81bYqHBbtgPncvJsR6F+V5eB+rvKd4nPim0E/vb/NqW9xC0WuAbjo3u49rzbmAs1g2W6bBtYoxve27pO954eFll0GMwTAocDbuwssT6Tjq53efyFgs3DXSU/oSPb3OP4LrogzNNmeoh4uDx85o/FtiszR5wY/SVhb2tO8PdoR9601EFTpKtlY3ejcHDs/Mcj3rmU9yuJPOG+Tvb1+rc53/LtVCQEREBcc8DagFr2hwPIi65EQa5W5Ril1jc5h6vSH36/esNU5Uni9Hdf3Gx9zrfit8RBMZ8Mmg9KJ4+qSPeNF1DpxVZXxJE2X0gD3i/4oJSipcmDQScYWeDQPwXWflqmf8Aw7dznfqgnq6lXhkNZ/SRRv8ApMB+8hUV+UoHcDIO536hdSfK0TODpPe3/tQTGfJdFPxgA+i5zfwculJs9o38BI3uf+oKo1RhDIuBd7x+i6UlG1vM/wCvBBoDtm1IfXnH1m/5a+4tnNIziZnd7x/dYFuj491fkbN5BrEGR6KHXyO99J7j917LLUmEQUWscMbD1tYAffa6zUdIHcz/AK8F26fCmS8S73j9EGHRbbT5Xik4uk97f+1d1mUoBzkPe4fkEGioqCzLNMz+GT3ud+q7MeC08fCFniL/AIoJrxXZhw6Wf0Y3n6pt7+CpkULYfRaG9wA/BciDQabK1RNxDWfSd+TbrMUeT2R6yvL+wdEfr+C2ZEHDS0rKRu6xoaOoD/VyuZEQEREH/9k="/>
          <p:cNvSpPr>
            <a:spLocks noChangeAspect="1" noChangeArrowheads="1"/>
          </p:cNvSpPr>
          <p:nvPr/>
        </p:nvSpPr>
        <p:spPr bwMode="auto">
          <a:xfrm>
            <a:off x="155575" y="-1790700"/>
            <a:ext cx="1796055" cy="199392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6" name="AutoShape 22" descr="data:image/jpeg;base64,/9j/4AAQSkZJRgABAQAAAQABAAD/2wCEAAkGBxQHEhQUEhQVFhUXFx8YFhgWGB8cHxsVGhcWGBwcHRgYHCggGBolIBgbIjEjJSosLi4vHB8zODMsNygtLisBCgoKBQUFDgUFDisZExkrKysrKysrKysrKysrKysrKysrKysrKysrKysrKysrKysrKysrKysrKysrKysrKysrK//AABEIAOwA1QMBIgACEQEDEQH/xAAcAAEBAAIDAQEAAAAAAAAAAAAABwUGAwQIAgH/xABNEAABAwIDBAUGCwQHBwUAAAABAAIDBBEFBiEHEjFBIlFhcYETFDJCUpEIFSNicoKSobHB0RYkQ6IzU7LCw9PwFyVzk7PS4SY1RFSU/8QAFAEBAAAAAAAAAAAAAAAAAAAAAP/EABQRAQAAAAAAAAAAAAAAAAAAAAD/2gAMAwEAAhEDEQA/ALiiIgIi46idtM1z3uDWtBc5zjYBoFySToAOtByLE45mWkwAXqqiKLS4a5w3iOxg6TvAKYY7tCrM4zuo8DYd0aSVJFrC9rgnSNnHU9I8gDxyOXtitPEfK4hLJVzO1f0nBm9333395Iv1IO/U7asKhNmySv7WxO/v7pXZoNr+FVpA84MZPDykbwPFwBaPErPU+S8PphZtDS95hYT7y0krq4hs7wzEG7rqKBvbGwRn3xbpQZ+gr4sSYJIZGSMPB0bg4e9psuyozi+yiqyy41OCVMjXjUwvcLuGpsHW3ZB1NePEldjBtuEMELm4hBLHVRndcyNnpHgTZ5HkyCNWuPdfgAryKNu2u12M/wDt2FyPBNmveHvHiIwA37a6WOZizLSQSVEzYKWJguTaK+ugAa9zyXE2AHagr2Ycfp8twmaqkEbBoL8XOtfda0audpwClUmfsWzw4swimMMINjPIGk/af0Gn5rQ53asZkLK9TtMkbXYrK+Snj6MTTZvlCD0gAwANZcWJAuSLX0V2paZlGxscbWsY0Wa1oAAA5ADQBBIRskr8W1rsWkJPpMZvvHcC57QPsr9OwoQaw4hPG/2ty/8AZe0/erEiCNvyTj+Aa0eJeXA9SVxuewNmD2D7QX7TbWKzLjxFjNC+O5sJYha/cCSyTtLXeCsa4K2jjxBhjmY2RjtHNe0OB7wdEHTwDH6fMUXlaWVsjOduLT1OadWnsIWTUXzVs9qMlyHEMFe8BustPcu6A4gA/wBIzradRxB4W37Z7naHOtP5RnQlZYTRX1a48x1sNjY945INqREQEREBERAREQEREBRLOuMT7S674roHbtNG795m9UlpFybekxp0a31na8ACNu2z5sOWqEsiNp6gmOO3ENt03juBABHAuaV3dleTxlCia1zR5xKA+d3Pe13WdzAbd+8eaDN5Xy5BleBsFMzdaNXE+k93Nzzzcfu4CwACy6IgIiICl22bIwxSPz+mG7VU433bo/pI2a8Ob22uDzAI10tUUOqDVdmuahm6hjm0Ejfk5mjQCRoGoHIOBDh325LQ9rM783YnR4RE6zARJORyJBdr2tiu4de+F87Pm/sjmCtw8aRTjfiFtLgeVYB2Bjnt+r2Lk2UD46xrFqx2pY4xs+i6Rwb4hsIHiUFdoaNmHxsiiaGsY0NY0cA0CwC50RAREQEREBRHP+GP2b4jFitG35CV25URjhd2rm9jXgbw5Bze4K3LFZowRmYqSamktaRhAPsu4td3tcAfBB3cPrWYjFHLE7eZI0PYetrhcfiuwvOez3afLks+Y1sZfDG9zLt9OI7zt4W4PbvX00I1sToF6AwjFYcaibNTyNkjdwc0/cRxBHMHUIO4iIgIiICIiAiL5kf5MEngBc+CCM1g/bTNDYz0oKBtyORdHYnx8q9oPYxWhR74P0Zr3YjWu9KaYDuN3SO95kb7lYUBERARYzMWOwZbgdPUv3I22HC5Ljwa0DUk/qeAJWkYFtqoMWmbC5s0O+bMfKG7tybAOLXHdv18OshBSkREEez0PMszYXKNN9jWHxfKw/c8BcfwbenDWuOrjKy55+i4/mVy7QD5zmTCoxqWta893lJHfgwr42F/uNbi9MdC2UWH0JJmH8WoLGiIgIptnvaVJhFUKGgpjU1VruFnENJbvAbrNXHdIcTcAC2vG3Ps+2juzDO+jrKc01WwX3dQHAWuN12rXWN7a3Gt0FCREQEREEQxjDYsNzN5KaNj6fEI+mx4uCXg2+t5WIG/Eb2i+cayxW7K5XVmGOdLRk3mgdc7rfnAek0cnjVvO4uT3dvX+7qnCqv+rlNz9B8Ug/BysZF0GvZKzjT5yh8pA6zm2EsTvSjcesc2mxs4aGx5ggbEovnzJc2SpvjXCOgGazwNHRDOLiGjjCbdJvq8Ra3RouRc3w5yphNF0XDoyxk3Mb7cO1p4h3MdRBADY0REBERAWMzNN5tR1T/Zgkd7o3FZNYrNkPnFDVsHrU8rffG4INC+DrF5PDJD7VS8+6OJv5KpKX/B3l8phbx7NS8fyRO/NVBAREQS74QODTYpQxvha54hl35GtFzuFpbv2Gp3efUCTwBU/wA5Zog2hRUlHh9A5k7Xi3Rb0G7u6WMLP4dyCXO3QAwG3V6RXFDTMgJLWNaTxIAF++3FB80MJp42Mcd4tYGk9ZAAJ8VzosXmfGWZepZql9rRMLrHm7g1ve5xA8UEuws/tFmyaQG7KSMgW4XawREE9e/I8+HYlK79mc2PadI62PTve0Ov3mSJw+su/sAwl7aaorpdZKuUkE82sc67uy73P+yF87fMJeyKmxCHSSkkFz1Nc5pa4/ReB9soKwixmWsZZmClhqY/RlYHW6ncHNPa1wIPcsmgjucMFxDKuLPxSgg85ZMzdkjALi3osaRutO8b7gcHN7QR182QMAr8bxR+LYhF5vZhbFHbdJuzcHRJ3gA0m5dqSdNOFcRAREQEREEc+Ei7ego2AXc6ZxA5mzQNPFwVjUb2nn4+x3C6NuvkyJH9gc8PcO/chv4hWRAIuofnDB5dllc3EqFp80ldu1EI9Ftzct+a08Wn1XacCAbgurieHx4rFJDM0OjkaWvaeYI+49R5IPjBcVixuCOeB29HI3eafuIPUQQQRyIK7qiez+uk2d4pJhNS4mCZ29TPdw3nX3D9e24R7bRbiSrYgIiIC1zaDj7MtUE8z7E7pZG0+tI8FrR2jmewFbGovtLec7YxSYUwnyURElRbrI3neIjsAeuQhB9/BrrQ+nq4ebJWyeD2bv8AhqyqK4I0ZKzPLBbcgrGXjA4Xf026cvlGyMA+crUgIiICIiAoztcxGTN1bT4NSH1w+ocNQ02uAbHUMaS4jmS0cQtw2o56Zkyn6FnVMoIhZ1dcjh7I+82HWRj9j+SnYBE+rqgTWVPSeXekxjjvbpJ9dx6Tu2w5ahvmGUDMLhjhiFo42BjR81osO89qYnQMxSGSGUb0cjCx4+a4WOvI9vJdpEEW2X4m/I9fNg9WbMe/epnngXHha+lngC3U4EcSrStF2qZEGb4A+Lo1cOsLr23hx8mTyudQeR6gSsdss2ifHP7lXfJ10V2dPTyu7odDwlFuk3nxHMNCloiICIiAuCvrGYfG+WRwayNpe9x5NaLkrnUV2k5jkzxVMwjDjvMLv3mVureiRfUfw2cSebrAdoc2x6nfmjEK3F5RYOcY4QeVw372xhjb894qyLG5cwWPL1NFTQjoRttc8XHi5xt6ziST3rJICIiCdbbcrfHlF5xED5xS3kYW8THoXjTmLBw7W6cVnNmuZ/2soIpiR5UfJzAcpW2uezeFnfWW0OG9oeCi+Q//AENj1ThxuIKnpwdWgL2W+rvsJ5loQWlERB1sSrW4bDJNIbMjY57j81oLj+ClGwehdib63FJh8pPKWNJ5AkSPtfi25aB9AhZnb1jHxZhbowbOqHti09kdN3hZu79ZbRkHB/iHD6WC1nNiBf8A8R3Tf/M4oNU23ZYfitMyrpwfOKQ743eJjuC63a0gPHc7rWw7Os4R5ypGyggSts2dnsyW429l3EHw4graVHM0ZCq8p1JxDBDodZaYa3F7kNZwfGfY4tPo8t0LGilOCbb6Z/QroZaaVuj+iXNv3em09habdZWTrNtGFU7SWyySn2WROBP/ADA0fegoa0naJtGp8mMLdJalw6EIPDqdIR6LezieXMjS6jaBiueT5LCKV0MR0NQ/UgXF/lCPJxnjoN53VwWy5C2WRZfeKmrf5zWHpF7tWsfxJbvaudf13a9QagxOzvIs+K1Hxri93TuIfDE4eh7LnN9Uj1WerxOvCtoiAiIgLQto+zaPNfy8DhBWMsWSi4Di30Q/d1BFhZ41HbYBb6iCM4JtOqspyCkxyGQEaNqGi5c0W1IHRlGvpNN+sE3VTwTMNLjzd6mnjlHEhrhcfSb6TT2EBc+KYXDi8ZjqImSsPqvaHDvF+B7Qpxi2w2iqXb9NLNTO5AHfaD1je6d/rIKmsPj+aKTLrb1VRHHpcNLrvI+bGLud4BTX/Y3VkbvxxPu9W4/8PL2WTwXYhQUTt+d8tS7iQ9260njezOkfFxQYDGM61+0h7qTCInxQHoyzv0u09bhcRNPULuPvCouQMkQZKg3I+nK63lZSLF5HID1WDkPxOq2Ghoo8OYI4Y2RsbwaxoaB4DRdhAREQEREBR/b5SOw19DiUX9JBKGE9evlGXPUC14+urAtU2p4Z8a4VWMtq2IyN67xESad+7bxQbJQVba+KOVhuyRjXtPW1wDgfcUWmbFcT+M8Ip7m7ot6F3ZuO6I+wWog1XayPj7GcLoeLQRI8dbXv6XjuQn3qyKN4OPjjNtS86imiO72ERxxEe+R58VZEBERBjsVwGlxi3nFPDKRwMkbXEdxIuF0KbJGHUpDmUVMCDcHyTTY9lxotgRB+MaGCwAAHABY/Hccp8vxGWplbEwc3cSeprRq49gBKwm0PPMOSoN99nzP0iivYuPWepg5nwXl3MmYqjM0zpqmQvceA9VjfZY3g1v48Tc3KCt5m29EEtoKcW5Sz8+6Np07CXd4WgYhtRxWvvvVb2jqjDWW8WNB95WnIgzv7aYje/n9Z/wDok/DeWVoNqWK0NrVj3Dqka19/F7SfvWmogtGA7fJYyBWUzHjm+ElpA69x5IcfFqq+Vc9UOatKaYF9rmJ/ReOvon0gOttx2ryAvqN5iIc0kEG4INiCNQQRwKD3Ci885A20TYZuw4hvTRaATcZGDrd/Wj+bjq7gr7h1fHicbZYXtkjeLtc03BH69nJB2UREBERAREQEREBcc8Qna5ruDgWnuIsVyIgj/wAHmfzWKupnHWKcHxc0sP8A0kWs4BinxBiWLtLi3eqjbtAlnI+5wRBsmxz98xbGZuPypA7nTSkfcwKxKO/B6+WOJS85JmX8PKu/vqxICIiAsbmPGo8u00tTMehG29ubjwa0X9ZxsB3rJLz78IfNBq546GM9CECSWx4yuHRB+i03+uepBNM05glzPUyVM5u550HJjB6LG9QA9+p4krEoiAiIgIiICIiAtv2eZ9nyVLdt3wPPysROh5bzfZeBz58DytqCIPamBYzDj8DJ6d4fG8XB5g82kcnDgQu+vKmyvPbsm1NnkmllNpmcd08BI0e0OduI042t6ogmbUNa9hDmuAc0g3BaRcEHmCEH2iIgIiICIiAiIg8obRZjS4tX25zX07r/AJosjjOHOx3FMTLRfcqHNPg57f7i/UG9/Bv0p6wcxM2/2D+isSjuwL93nxaHkyZlvtTtP9kKxICIiDgr6ttBFJK82ZGxz3Hqa0FxPuC8X4ziL8Xnlnk9OWRz3dhcSbDsHAdgXp3bXifxbhFRY2dLuxDt33DeH2A5eVkBERAREQEREBERAREQFfvg+5xNZG7D5nXdEN+AniY79Jn1SQR2E8mqArJZcxh+X6qGpj9KJ4da9rjg5t+pzSWnvQe0UXBQ1bK+NksZ3mSND2Hra4Ag+4rnQEREBERARFi804j8U0dTP/VwvePpBpIHibBBJdj9CMeqcWmPovqAWm/tPncfxCLPfB5w/wA1wx0h/jTucPotDYx/M1yIMbsyPxdj+L0503y6Ud3ld4fdMrEo3iv+4c2wvvZtXGA7qu6N0QA7d+Jh8e1WRAREQR/4SdTuUlLH7U5f9iMj/EXnxW/4TL9aAdkx9/kP0UQQEREBERAREQEREBERAREQendg2MfGeFtjJJdTyOi19nR7fAB+79VUZQf4NNYWy1sPIsZIO9pc0/2x7leEBERAREQFNNv2L/F+GGIHpVEjWaH1Gnyjj3dFo+sqWotmo/ttmOmpB0oaMb8vVcWkffsJEUZ7boKdknCfiOgpYCLOZE0Pt/WEbz/5iUWbRBI/hA0TqdlFXxenTTWJ6t4h7SewOjt9ZVLCq9uKQxTR+hKxsjfouaHDx1XQzlggzHRVFMbXkYQ0nlIOkw+DgCtI2CY6aujko5biakeW7ruPk3EkcebXB7bcgGoKgiIghfwmW2dQHsmHuMH6qIL0D8JOl36Wkk9mZzPtsLv8NefkBERAREQEREBERAREQEREFU+Dm/dxOUddK/8A6sK9Hrzj8HKPexKU8hSu95lh/wDK9HICIiAiIgw2cMfZlijmqX6+Tb0W+1IdGN063EdwueS0TYNgT4oJq+e5mq3kgnj5MOJLuGhe8uPVYNKw20CrdtGxWHCqdx8hA4uqHt9oaPPP0AdwfOcQrRSUzKNjI42hrGNDWNHANaLADsACDlREQFEs5xnZzjcWIsB81qiWzgDgXEeV4DibNlHMuDlbVhc45cjzVSS00um8Lsda+5IPRcO48RzFxzQZeCZtQ1rmEOa4BzSNQWkXBB5ghfakOx/M8mEyvwev6M0LiIC4+k3juAniLdJh5tNtLC9eQaPtowr41wmosLuitM3s3D0j9gvXlRe354W1DXMcLtcC1wPMEWI9y8c5wwB+WKyamffoO6Lj60Z1Y7xaR43HJBhkREBERAREQEREBERAREQW34NNES+tmI0DY4we8vc4eG633hXZaDsRwQ4NhURcLOnJnPc8AM/ka0+K35AREQFoG1vPH7LwCGA3rJxuxNbqWNJ3fKW676NHM9disxn7OkOS6fyknSkdcQxA6vd+TBcXdy04kgHSdl+UJsYnOMYnd0zzvU8btA0W0fu8gBoxvIa8bEBseyXJX7JUu9KP3qez5idS3mI79lzc8yTxFlvSIgIiICIiCe7V8hHM8bail6FbBrG4HdLw07wbvcnA6tPI9V7j42W7RBmNvmtX8nXRXa5rhu+U3bgkNPCQW6Te8jS4bRVO9pOzVuZD51SO8hWssQ8EtEhb6O8Rq14to8a8AbgCwURTfbLkE5rgE1O0edQjQc5ItSWX9oHVveRzuMdkvao6mk8yxlpp6hnR8q8brXdW/wAmE8d8dE8dOdYa4PAINwdQR1IPD72GMkEEEGxB0II5EL5XpvaRsphzWXTwEQ1VtTboSHlvgC4d84eIOlvPmY8sVWWX7lVC6P2XcWu+i8dF3vugw6IiAiIgIiICIiAtt2Z5PdnGsbGQfIss+d3VHf0bjg53AeJ5LjyRkSqzjIBCzdiBs+Z46DRzt7bvmjsvYar0/lHLEGUqdsFONOL3n0nv5ucevs5DRBmWMEYAAAAFgBwAHIBfSL5e8RgkkAAXJOgAHMnkEH0tR2gZ+p8lxXeQ+dw+ThB1Pznewzt58rrVs4bWt+TzTB2ec1LzuiRo3mA89wfxCON/RHHUXXPkTZd5rL57ijvOKxzt/dcd5rHciT/EeNLeq22l7AoMXkfI1Rmuo+NMZuSbGGBwsN0at3mH0YxyZxPF3E71kREBERAREQFxVFQ2mbvPcGgcybLlWiZyEnl+nfcsPJ9XDX617/cgy1bm+OPSJhf2noj9fuCw1Tmmom4FrB81v5uusIiDpZmwtmZ2gVN3uA6D79Jt+o9XZwWuYTieKbOzaE+d0g/huud0dg9KM8fRu3mQtwRBm8qbWsPzButfJ5tKfUmNhf5svonsvYnqW8VEDK1ha9rZGOGocA5pHcdCFEcZypS4xcvj3Xn12dF3jyd4grEUeDYnlc3w+tduD+E86cb+g68ZPbogpOObHMMxW5ZG+ncdbwusL/QddoHYAFpWI/B/e25grGnqEkZb73Ncb+4LnpdrmJYRpXUAkA4vj3macyXDfYT3WWfw7bph9TpKyohPMuYHN97HF38qCc1Ow7E4fRNO/wCjIR/bY1YyTZFi8f8A8S/aJov8y6vlJtNwqrtu1sQv7e8z+20LJxZww+b0a6kPZ5eO/u3roPNn+yfF/wD6bv8AmRf5i7FNsexaY60zWDrdLH/deT9y9Lsxumk4VEJ7pGn81w1GZqOl/pKumZ9KZg/FyCG4bsErJj8vUQRD5m9IfdZo+9b7lzYth+E2dNv1Lxr8poy//DbxHY4uWw1m0XC6MXdWwH6Dt/7o7rWsU244dSaRCec9bGbo8TIQfuKClQQtp2hrGhrWizWtAAA6gBoAvqSQRAucQANSSbADtJ4KIVe1rE8Z0oaERNPB8l36ciHO3WA9husHU5er8ynexKte4cfJtNx9kWjae4FBR81bYqHBbtgPncvJsR6F+V5eB+rvKd4nPim0E/vb/NqW9xC0WuAbjo3u49rzbmAs1g2W6bBtYoxve27pO954eFll0GMwTAocDbuwssT6Tjq53efyFgs3DXSU/oSPb3OP4LrogzNNmeoh4uDx85o/FtiszR5wY/SVhb2tO8PdoR9601EFTpKtlY3ejcHDs/Mcj3rmU9yuJPOG+Tvb1+rc53/LtVCQEREBcc8DagFr2hwPIi65EQa5W5Ril1jc5h6vSH36/esNU5Uni9Hdf3Gx9zrfit8RBMZ8Mmg9KJ4+qSPeNF1DpxVZXxJE2X0gD3i/4oJSipcmDQScYWeDQPwXWflqmf8Aw7dznfqgnq6lXhkNZ/SRRv8ApMB+8hUV+UoHcDIO536hdSfK0TODpPe3/tQTGfJdFPxgA+i5zfwculJs9o38BI3uf+oKo1RhDIuBd7x+i6UlG1vM/wCvBBoDtm1IfXnH1m/5a+4tnNIziZnd7x/dYFuj491fkbN5BrEGR6KHXyO99J7j917LLUmEQUWscMbD1tYAffa6zUdIHcz/AK8F26fCmS8S73j9EGHRbbT5Xik4uk97f+1d1mUoBzkPe4fkEGioqCzLNMz+GT3ud+q7MeC08fCFniL/AIoJrxXZhw6Wf0Y3n6pt7+CpkULYfRaG9wA/BciDQabK1RNxDWfSd+TbrMUeT2R6yvL+wdEfr+C2ZEHDS0rKRu6xoaOoD/VyuZEQEREH/9k="/>
          <p:cNvSpPr>
            <a:spLocks noChangeAspect="1" noChangeArrowheads="1"/>
          </p:cNvSpPr>
          <p:nvPr/>
        </p:nvSpPr>
        <p:spPr bwMode="auto">
          <a:xfrm>
            <a:off x="2301763" y="713197"/>
            <a:ext cx="3371850" cy="374332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3096" name="Picture 24" descr="http://4vector.com/i/free-vector-buddy-frightened-clip-art_110045_Buddy_Frightened_clip_art_hight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4208" y="3937640"/>
            <a:ext cx="1305662" cy="144950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98" name="Picture 26" descr="http://media-cache-ec0.pinimg.com/736x/92/2c/45/922c45d71189b001e074300c140ab8d9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0301" y="3806667"/>
            <a:ext cx="1359371" cy="153976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http://muckymind.com/uploads/3/1/6/9/3169836/1868246_orig.pn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3284" y="600126"/>
            <a:ext cx="1872144" cy="154451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230407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0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0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30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30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3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30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¿</a:t>
            </a:r>
            <a:r>
              <a:rPr lang="en-GB" dirty="0" err="1" smtClean="0"/>
              <a:t>Cómo</a:t>
            </a:r>
            <a:r>
              <a:rPr lang="en-GB" dirty="0" smtClean="0"/>
              <a:t> se </a:t>
            </a:r>
            <a:r>
              <a:rPr lang="en-GB" dirty="0" err="1" smtClean="0"/>
              <a:t>siente</a:t>
            </a:r>
            <a:r>
              <a:rPr lang="en-GB" dirty="0" smtClean="0"/>
              <a:t>?   </a:t>
            </a:r>
            <a:r>
              <a:rPr lang="en-GB" dirty="0" err="1" smtClean="0"/>
              <a:t>Numera</a:t>
            </a:r>
            <a:r>
              <a:rPr lang="en-GB" dirty="0" smtClean="0"/>
              <a:t> </a:t>
            </a:r>
            <a:r>
              <a:rPr lang="en-GB" dirty="0" err="1" smtClean="0"/>
              <a:t>las</a:t>
            </a:r>
            <a:r>
              <a:rPr lang="en-GB" dirty="0" smtClean="0"/>
              <a:t> </a:t>
            </a:r>
            <a:r>
              <a:rPr lang="en-GB" dirty="0" err="1" smtClean="0"/>
              <a:t>frases</a:t>
            </a:r>
            <a:r>
              <a:rPr lang="en-GB" dirty="0" smtClean="0"/>
              <a:t>: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endParaRPr lang="en-GB" dirty="0" smtClean="0"/>
          </a:p>
          <a:p>
            <a:r>
              <a:rPr lang="en-GB" dirty="0" err="1" smtClean="0"/>
              <a:t>Está</a:t>
            </a:r>
            <a:r>
              <a:rPr lang="en-GB" dirty="0" smtClean="0"/>
              <a:t> </a:t>
            </a:r>
            <a:r>
              <a:rPr lang="en-GB" dirty="0"/>
              <a:t>t</a:t>
            </a:r>
            <a:r>
              <a:rPr lang="en-GB" dirty="0" smtClean="0"/>
              <a:t>riste </a:t>
            </a:r>
          </a:p>
          <a:p>
            <a:r>
              <a:rPr lang="en-GB" dirty="0" err="1" smtClean="0"/>
              <a:t>Está</a:t>
            </a:r>
            <a:r>
              <a:rPr lang="en-GB" dirty="0" smtClean="0"/>
              <a:t> </a:t>
            </a:r>
            <a:r>
              <a:rPr lang="en-GB" dirty="0" err="1" smtClean="0"/>
              <a:t>nerviosa</a:t>
            </a:r>
            <a:endParaRPr lang="en-GB" dirty="0" smtClean="0"/>
          </a:p>
          <a:p>
            <a:r>
              <a:rPr lang="en-GB" dirty="0" err="1" smtClean="0"/>
              <a:t>Está</a:t>
            </a:r>
            <a:r>
              <a:rPr lang="en-GB" dirty="0" smtClean="0"/>
              <a:t> </a:t>
            </a:r>
            <a:r>
              <a:rPr lang="en-GB" dirty="0" err="1" smtClean="0"/>
              <a:t>feliz</a:t>
            </a:r>
            <a:endParaRPr lang="en-GB" dirty="0" smtClean="0"/>
          </a:p>
          <a:p>
            <a:r>
              <a:rPr lang="en-GB" dirty="0" err="1" smtClean="0"/>
              <a:t>Está</a:t>
            </a:r>
            <a:r>
              <a:rPr lang="en-GB" dirty="0" smtClean="0"/>
              <a:t> </a:t>
            </a:r>
            <a:r>
              <a:rPr lang="en-GB" dirty="0" err="1" smtClean="0"/>
              <a:t>preocupada</a:t>
            </a:r>
            <a:endParaRPr lang="en-GB" dirty="0" smtClean="0"/>
          </a:p>
          <a:p>
            <a:r>
              <a:rPr lang="en-GB" dirty="0" err="1" smtClean="0"/>
              <a:t>Está</a:t>
            </a:r>
            <a:r>
              <a:rPr lang="en-GB" dirty="0" smtClean="0"/>
              <a:t> </a:t>
            </a:r>
            <a:r>
              <a:rPr lang="en-GB" dirty="0" err="1" smtClean="0"/>
              <a:t>enfadada</a:t>
            </a:r>
            <a:endParaRPr lang="en-GB" dirty="0" smtClean="0"/>
          </a:p>
          <a:p>
            <a:r>
              <a:rPr lang="en-GB" dirty="0" err="1"/>
              <a:t>E</a:t>
            </a:r>
            <a:r>
              <a:rPr lang="en-GB" dirty="0" err="1" smtClean="0"/>
              <a:t>stá</a:t>
            </a:r>
            <a:r>
              <a:rPr lang="en-GB" dirty="0" smtClean="0"/>
              <a:t> </a:t>
            </a:r>
            <a:r>
              <a:rPr lang="en-GB" dirty="0" err="1" smtClean="0"/>
              <a:t>aterrorizada</a:t>
            </a:r>
            <a:endParaRPr lang="en-GB" dirty="0" smtClean="0"/>
          </a:p>
          <a:p>
            <a:r>
              <a:rPr lang="en-GB" dirty="0" err="1" smtClean="0"/>
              <a:t>Está</a:t>
            </a:r>
            <a:r>
              <a:rPr lang="en-GB" dirty="0" smtClean="0"/>
              <a:t> </a:t>
            </a:r>
            <a:r>
              <a:rPr lang="en-GB" dirty="0" err="1" smtClean="0"/>
              <a:t>asustada</a:t>
            </a:r>
            <a:endParaRPr lang="en-GB" dirty="0" smtClean="0"/>
          </a:p>
          <a:p>
            <a:r>
              <a:rPr lang="en-GB" dirty="0" err="1" smtClean="0"/>
              <a:t>Ésta</a:t>
            </a:r>
            <a:r>
              <a:rPr lang="en-GB" dirty="0" smtClean="0"/>
              <a:t> </a:t>
            </a:r>
            <a:r>
              <a:rPr lang="en-GB" dirty="0" err="1" smtClean="0"/>
              <a:t>loca</a:t>
            </a:r>
            <a:endParaRPr lang="en-GB" dirty="0" smtClean="0"/>
          </a:p>
          <a:p>
            <a:r>
              <a:rPr lang="en-GB" dirty="0" err="1" smtClean="0"/>
              <a:t>Está</a:t>
            </a:r>
            <a:r>
              <a:rPr lang="en-GB" dirty="0" smtClean="0"/>
              <a:t> </a:t>
            </a:r>
            <a:r>
              <a:rPr lang="en-GB" dirty="0" err="1" smtClean="0"/>
              <a:t>confusa</a:t>
            </a:r>
            <a:endParaRPr lang="en-GB" dirty="0" smtClean="0"/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4" name="Picture 2" descr="http://www.emptykingdom.com/wp-content/uploads/2012/09/3_e_Nacho-Vigalondo-_p_Nacho-Vigalondo-_7-35-de-la-Ma%C3%B1an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0707" y="1825625"/>
            <a:ext cx="7695639" cy="432633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7663653" y="2674962"/>
            <a:ext cx="4312693" cy="36009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sz="3000" b="1" dirty="0" smtClean="0"/>
              <a:t>Sequencers:</a:t>
            </a:r>
          </a:p>
          <a:p>
            <a:r>
              <a:rPr lang="en-GB" sz="3000" dirty="0" err="1" smtClean="0"/>
              <a:t>Primero</a:t>
            </a:r>
            <a:r>
              <a:rPr lang="en-GB" sz="3000" dirty="0" smtClean="0"/>
              <a:t> - first</a:t>
            </a:r>
          </a:p>
          <a:p>
            <a:r>
              <a:rPr lang="en-GB" sz="3000" dirty="0" err="1" smtClean="0"/>
              <a:t>Luego</a:t>
            </a:r>
            <a:r>
              <a:rPr lang="en-GB" sz="3000" dirty="0" smtClean="0"/>
              <a:t> - then</a:t>
            </a:r>
          </a:p>
          <a:p>
            <a:r>
              <a:rPr lang="en-GB" sz="3000" dirty="0" smtClean="0"/>
              <a:t>A </a:t>
            </a:r>
            <a:r>
              <a:rPr lang="en-GB" sz="3000" dirty="0" err="1" smtClean="0"/>
              <a:t>continuación</a:t>
            </a:r>
            <a:r>
              <a:rPr lang="en-GB" sz="3000" dirty="0" smtClean="0"/>
              <a:t> – after that</a:t>
            </a:r>
          </a:p>
          <a:p>
            <a:r>
              <a:rPr lang="en-GB" sz="3000" dirty="0" err="1" smtClean="0"/>
              <a:t>Después</a:t>
            </a:r>
            <a:r>
              <a:rPr lang="en-GB" sz="3000" dirty="0" smtClean="0"/>
              <a:t>- after</a:t>
            </a:r>
          </a:p>
          <a:p>
            <a:r>
              <a:rPr lang="en-GB" sz="3000" dirty="0" smtClean="0"/>
              <a:t>Al final – at the end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977823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err="1" smtClean="0"/>
              <a:t>Habla</a:t>
            </a:r>
            <a:r>
              <a:rPr lang="en-GB" b="1" dirty="0" smtClean="0"/>
              <a:t> con </a:t>
            </a:r>
            <a:r>
              <a:rPr lang="en-GB" b="1" dirty="0" err="1" smtClean="0"/>
              <a:t>tu</a:t>
            </a:r>
            <a:r>
              <a:rPr lang="en-GB" b="1" dirty="0" smtClean="0"/>
              <a:t> </a:t>
            </a:r>
            <a:r>
              <a:rPr lang="en-GB" b="1" dirty="0" err="1" smtClean="0"/>
              <a:t>compañero</a:t>
            </a:r>
            <a:r>
              <a:rPr lang="en-GB" b="1" dirty="0" smtClean="0"/>
              <a:t/>
            </a:r>
            <a:br>
              <a:rPr lang="en-GB" b="1" dirty="0" smtClean="0"/>
            </a:br>
            <a:r>
              <a:rPr lang="en-GB" b="1" dirty="0" smtClean="0"/>
              <a:t>Describe el clip.  </a:t>
            </a:r>
            <a:r>
              <a:rPr lang="en-GB" b="1" dirty="0" err="1" smtClean="0"/>
              <a:t>Menciona</a:t>
            </a:r>
            <a:r>
              <a:rPr lang="en-GB" dirty="0" smtClean="0"/>
              <a:t>: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66568"/>
            <a:ext cx="10515600" cy="4351338"/>
          </a:xfrm>
        </p:spPr>
        <p:txBody>
          <a:bodyPr/>
          <a:lstStyle/>
          <a:p>
            <a:endParaRPr lang="en-GB" dirty="0" smtClean="0"/>
          </a:p>
          <a:p>
            <a:endParaRPr lang="en-GB" dirty="0"/>
          </a:p>
          <a:p>
            <a:r>
              <a:rPr lang="en-GB" dirty="0" smtClean="0"/>
              <a:t>Los </a:t>
            </a:r>
            <a:r>
              <a:rPr lang="en-GB" dirty="0" err="1" smtClean="0"/>
              <a:t>personajes</a:t>
            </a:r>
            <a:endParaRPr lang="en-GB" dirty="0" smtClean="0"/>
          </a:p>
          <a:p>
            <a:r>
              <a:rPr lang="en-GB" dirty="0" smtClean="0"/>
              <a:t>El </a:t>
            </a:r>
            <a:r>
              <a:rPr lang="en-GB" dirty="0" err="1" smtClean="0"/>
              <a:t>lugar</a:t>
            </a:r>
            <a:endParaRPr lang="en-GB" dirty="0" smtClean="0"/>
          </a:p>
          <a:p>
            <a:r>
              <a:rPr lang="en-GB" dirty="0" smtClean="0"/>
              <a:t>La </a:t>
            </a:r>
            <a:r>
              <a:rPr lang="en-GB" dirty="0" err="1" smtClean="0"/>
              <a:t>historia</a:t>
            </a:r>
            <a:endParaRPr lang="en-GB" dirty="0" smtClean="0"/>
          </a:p>
          <a:p>
            <a:r>
              <a:rPr lang="en-GB" dirty="0" smtClean="0"/>
              <a:t>El </a:t>
            </a:r>
            <a:r>
              <a:rPr lang="en-GB" dirty="0" err="1" smtClean="0"/>
              <a:t>ambiente</a:t>
            </a:r>
            <a:endParaRPr lang="en-GB" dirty="0" smtClean="0"/>
          </a:p>
          <a:p>
            <a:endParaRPr lang="en-GB" dirty="0"/>
          </a:p>
        </p:txBody>
      </p:sp>
      <p:pic>
        <p:nvPicPr>
          <p:cNvPr id="6146" name="Picture 2" descr="https://encrypted-tbn1.gstatic.com/images?q=tbn:ANd9GcTVuN6jA7dh-G2y8vyoMvVJO7ruV1K8A548w11O6XNfoyDfPNfQ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4759" y="2450720"/>
            <a:ext cx="3943066" cy="394306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47778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32512" y="5472752"/>
            <a:ext cx="6130793" cy="600502"/>
          </a:xfrm>
        </p:spPr>
        <p:txBody>
          <a:bodyPr>
            <a:normAutofit fontScale="32500" lnSpcReduction="20000"/>
          </a:bodyPr>
          <a:lstStyle/>
          <a:p>
            <a:r>
              <a:rPr lang="en-GB" sz="2000" dirty="0">
                <a:hlinkClick r:id="rId2"/>
              </a:rPr>
              <a:t>http://www.screeninglanguages.org/#!</a:t>
            </a:r>
            <a:r>
              <a:rPr lang="en-GB" sz="2000" dirty="0" smtClean="0">
                <a:hlinkClick r:id="rId2"/>
              </a:rPr>
              <a:t>spanish-films/f59u6</a:t>
            </a:r>
            <a:endParaRPr lang="en-GB" sz="2000" dirty="0" smtClean="0"/>
          </a:p>
          <a:p>
            <a:endParaRPr lang="en-GB" sz="2000" dirty="0" smtClean="0"/>
          </a:p>
          <a:p>
            <a:r>
              <a:rPr lang="en-GB" sz="2000" dirty="0" err="1" smtClean="0"/>
              <a:t>dirijido</a:t>
            </a:r>
            <a:r>
              <a:rPr lang="en-GB" sz="2000" dirty="0" smtClean="0"/>
              <a:t> </a:t>
            </a:r>
            <a:r>
              <a:rPr lang="en-GB" sz="2000" dirty="0" err="1" smtClean="0"/>
              <a:t>por</a:t>
            </a:r>
            <a:r>
              <a:rPr lang="en-GB" sz="2000" dirty="0" smtClean="0"/>
              <a:t> Nacho </a:t>
            </a:r>
            <a:r>
              <a:rPr lang="en-GB" sz="2000" dirty="0" err="1" smtClean="0"/>
              <a:t>Vigalondo</a:t>
            </a:r>
            <a:endParaRPr lang="en-GB" sz="2000" dirty="0"/>
          </a:p>
        </p:txBody>
      </p:sp>
      <p:sp>
        <p:nvSpPr>
          <p:cNvPr id="4" name="TextBox 3"/>
          <p:cNvSpPr txBox="1"/>
          <p:nvPr/>
        </p:nvSpPr>
        <p:spPr>
          <a:xfrm rot="10800000" flipH="1" flipV="1">
            <a:off x="468065" y="1635273"/>
            <a:ext cx="1114867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 err="1" smtClean="0"/>
              <a:t>L.o</a:t>
            </a:r>
            <a:r>
              <a:rPr lang="en-GB" sz="4000" dirty="0"/>
              <a:t>.</a:t>
            </a:r>
            <a:r>
              <a:rPr lang="en-GB" sz="4000" dirty="0" smtClean="0"/>
              <a:t>: </a:t>
            </a:r>
            <a:r>
              <a:rPr lang="en-GB" sz="3600" dirty="0" err="1" smtClean="0"/>
              <a:t>analizar</a:t>
            </a:r>
            <a:r>
              <a:rPr lang="en-GB" sz="3600" dirty="0" smtClean="0"/>
              <a:t> </a:t>
            </a:r>
            <a:r>
              <a:rPr lang="en-GB" sz="3600" dirty="0" err="1" smtClean="0"/>
              <a:t>personajes</a:t>
            </a:r>
            <a:r>
              <a:rPr lang="en-GB" sz="3600" dirty="0" smtClean="0"/>
              <a:t> y </a:t>
            </a:r>
            <a:r>
              <a:rPr lang="en-GB" sz="3600" dirty="0" err="1" smtClean="0"/>
              <a:t>temas</a:t>
            </a:r>
            <a:r>
              <a:rPr lang="en-GB" sz="3600" dirty="0" smtClean="0"/>
              <a:t> de un </a:t>
            </a:r>
            <a:r>
              <a:rPr lang="en-GB" sz="3600" dirty="0" err="1" smtClean="0"/>
              <a:t>cortometraje</a:t>
            </a:r>
            <a:r>
              <a:rPr lang="en-GB" sz="3600" dirty="0" smtClean="0"/>
              <a:t>. </a:t>
            </a:r>
            <a:endParaRPr lang="en-GB" sz="4000" dirty="0"/>
          </a:p>
        </p:txBody>
      </p:sp>
      <p:pic>
        <p:nvPicPr>
          <p:cNvPr id="3074" name="Picture 2" descr="http://i.vimeocdn.com/video/250186414_64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1933" y="2663907"/>
            <a:ext cx="4901759" cy="364846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141589" y="-7739"/>
            <a:ext cx="6894394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500" b="1" u="sng" dirty="0" smtClean="0"/>
              <a:t>Hoy </a:t>
            </a:r>
            <a:r>
              <a:rPr lang="en-GB" sz="3500" b="1" u="sng" dirty="0" err="1" smtClean="0"/>
              <a:t>es</a:t>
            </a:r>
            <a:r>
              <a:rPr lang="en-GB" sz="3500" b="1" u="sng" dirty="0" smtClean="0"/>
              <a:t> lunes, once de </a:t>
            </a:r>
            <a:r>
              <a:rPr lang="en-GB" sz="3500" b="1" u="sng" dirty="0" err="1" smtClean="0"/>
              <a:t>julio</a:t>
            </a:r>
            <a:r>
              <a:rPr lang="en-GB" sz="3500" b="1" u="sng" dirty="0" smtClean="0"/>
              <a:t> 2016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134736" y="864361"/>
            <a:ext cx="6894394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500" b="1" u="sng" dirty="0" smtClean="0"/>
              <a:t>Un </a:t>
            </a:r>
            <a:r>
              <a:rPr lang="en-GB" sz="3500" b="1" u="sng" dirty="0" err="1" smtClean="0"/>
              <a:t>cortometraje</a:t>
            </a:r>
            <a:endParaRPr lang="en-GB" sz="3500" b="1" u="sng" dirty="0" smtClean="0"/>
          </a:p>
        </p:txBody>
      </p:sp>
    </p:spTree>
    <p:extLst>
      <p:ext uri="{BB962C8B-B14F-4D97-AF65-F5344CB8AC3E}">
        <p14:creationId xmlns:p14="http://schemas.microsoft.com/office/powerpoint/2010/main" val="2736570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Describe a la </a:t>
            </a:r>
            <a:r>
              <a:rPr lang="en-GB" dirty="0" err="1" smtClean="0"/>
              <a:t>protagonista</a:t>
            </a:r>
            <a:r>
              <a:rPr lang="en-GB" dirty="0" smtClean="0"/>
              <a:t>:</a:t>
            </a:r>
            <a:br>
              <a:rPr lang="en-GB" dirty="0" smtClean="0"/>
            </a:br>
            <a:r>
              <a:rPr lang="en-GB" sz="2800" dirty="0" err="1" smtClean="0"/>
              <a:t>Contesta</a:t>
            </a:r>
            <a:r>
              <a:rPr lang="en-GB" sz="2800" dirty="0" smtClean="0"/>
              <a:t> las </a:t>
            </a:r>
            <a:r>
              <a:rPr lang="en-GB" sz="2800" dirty="0" err="1" smtClean="0"/>
              <a:t>preguntas</a:t>
            </a:r>
            <a:r>
              <a:rPr lang="en-GB" sz="2800" dirty="0" smtClean="0"/>
              <a:t>: </a:t>
            </a:r>
            <a:endParaRPr lang="en-GB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AutoNum type="arabicPeriod"/>
            </a:pPr>
            <a:r>
              <a:rPr lang="en-GB" dirty="0" smtClean="0"/>
              <a:t>¿</a:t>
            </a:r>
            <a:r>
              <a:rPr lang="en-GB" dirty="0" err="1" smtClean="0"/>
              <a:t>Cómo</a:t>
            </a:r>
            <a:r>
              <a:rPr lang="en-GB" dirty="0" smtClean="0"/>
              <a:t> </a:t>
            </a:r>
            <a:r>
              <a:rPr lang="en-GB" dirty="0" err="1" smtClean="0"/>
              <a:t>es</a:t>
            </a:r>
            <a:r>
              <a:rPr lang="en-GB" dirty="0" smtClean="0"/>
              <a:t> la </a:t>
            </a:r>
            <a:r>
              <a:rPr lang="en-GB" dirty="0" err="1" smtClean="0"/>
              <a:t>chica</a:t>
            </a:r>
            <a:r>
              <a:rPr lang="en-GB" dirty="0" smtClean="0"/>
              <a:t>?</a:t>
            </a:r>
          </a:p>
          <a:p>
            <a:pPr marL="514350" indent="-514350">
              <a:buAutoNum type="arabicPeriod"/>
            </a:pPr>
            <a:r>
              <a:rPr lang="en-GB" dirty="0" smtClean="0"/>
              <a:t>¿</a:t>
            </a:r>
            <a:r>
              <a:rPr lang="en-GB" dirty="0" err="1" smtClean="0"/>
              <a:t>Cuántos</a:t>
            </a:r>
            <a:r>
              <a:rPr lang="en-GB" dirty="0" smtClean="0"/>
              <a:t> </a:t>
            </a:r>
            <a:r>
              <a:rPr lang="en-GB" dirty="0" err="1" smtClean="0"/>
              <a:t>años</a:t>
            </a:r>
            <a:r>
              <a:rPr lang="en-GB" dirty="0" smtClean="0"/>
              <a:t> </a:t>
            </a:r>
            <a:r>
              <a:rPr lang="en-GB" dirty="0" err="1" smtClean="0"/>
              <a:t>tiene</a:t>
            </a:r>
            <a:r>
              <a:rPr lang="en-GB" dirty="0" smtClean="0"/>
              <a:t>?</a:t>
            </a:r>
          </a:p>
          <a:p>
            <a:pPr marL="514350" indent="-514350">
              <a:buAutoNum type="arabicPeriod"/>
            </a:pPr>
            <a:r>
              <a:rPr lang="en-GB" dirty="0" smtClean="0"/>
              <a:t>¿</a:t>
            </a:r>
            <a:r>
              <a:rPr lang="en-GB" dirty="0" err="1" smtClean="0"/>
              <a:t>Según</a:t>
            </a:r>
            <a:r>
              <a:rPr lang="en-GB" dirty="0" smtClean="0"/>
              <a:t> </a:t>
            </a:r>
            <a:r>
              <a:rPr lang="en-GB" dirty="0" err="1" smtClean="0"/>
              <a:t>tú</a:t>
            </a:r>
            <a:r>
              <a:rPr lang="en-GB" dirty="0" smtClean="0"/>
              <a:t>, </a:t>
            </a:r>
            <a:r>
              <a:rPr lang="en-GB" dirty="0" err="1" smtClean="0"/>
              <a:t>tiene</a:t>
            </a:r>
            <a:r>
              <a:rPr lang="en-GB" dirty="0" smtClean="0"/>
              <a:t> </a:t>
            </a:r>
            <a:r>
              <a:rPr lang="en-GB" dirty="0" err="1" smtClean="0"/>
              <a:t>familia</a:t>
            </a:r>
            <a:r>
              <a:rPr lang="en-GB" dirty="0" smtClean="0"/>
              <a:t>?</a:t>
            </a:r>
          </a:p>
          <a:p>
            <a:pPr marL="514350" indent="-514350">
              <a:buAutoNum type="arabicPeriod"/>
            </a:pPr>
            <a:r>
              <a:rPr lang="en-GB" dirty="0" smtClean="0"/>
              <a:t>¿</a:t>
            </a:r>
            <a:r>
              <a:rPr lang="en-GB" dirty="0" err="1" smtClean="0"/>
              <a:t>Cómo</a:t>
            </a:r>
            <a:r>
              <a:rPr lang="en-GB" dirty="0" smtClean="0"/>
              <a:t> </a:t>
            </a:r>
            <a:r>
              <a:rPr lang="en-GB" dirty="0" err="1" smtClean="0"/>
              <a:t>es</a:t>
            </a:r>
            <a:r>
              <a:rPr lang="en-GB" dirty="0" smtClean="0"/>
              <a:t> </a:t>
            </a:r>
            <a:r>
              <a:rPr lang="en-GB" dirty="0" err="1" smtClean="0"/>
              <a:t>su</a:t>
            </a:r>
            <a:r>
              <a:rPr lang="en-GB" dirty="0" smtClean="0"/>
              <a:t> </a:t>
            </a:r>
            <a:r>
              <a:rPr lang="en-GB" dirty="0" err="1" smtClean="0"/>
              <a:t>personalidad</a:t>
            </a:r>
            <a:r>
              <a:rPr lang="en-GB" dirty="0" smtClean="0"/>
              <a:t>?</a:t>
            </a:r>
          </a:p>
          <a:p>
            <a:pPr marL="514350" indent="-514350">
              <a:buAutoNum type="arabicPeriod"/>
            </a:pPr>
            <a:r>
              <a:rPr lang="en-GB" dirty="0" smtClean="0"/>
              <a:t>¿A </a:t>
            </a:r>
            <a:r>
              <a:rPr lang="en-GB" dirty="0" err="1" smtClean="0"/>
              <a:t>qué</a:t>
            </a:r>
            <a:r>
              <a:rPr lang="en-GB" dirty="0" smtClean="0"/>
              <a:t> se </a:t>
            </a:r>
            <a:r>
              <a:rPr lang="en-GB" dirty="0" err="1" smtClean="0"/>
              <a:t>dedica</a:t>
            </a:r>
            <a:r>
              <a:rPr lang="en-GB" dirty="0" smtClean="0"/>
              <a:t>?</a:t>
            </a:r>
          </a:p>
          <a:p>
            <a:pPr marL="514350" indent="-514350">
              <a:buAutoNum type="arabicPeriod"/>
            </a:pPr>
            <a:endParaRPr lang="en-GB" dirty="0"/>
          </a:p>
          <a:p>
            <a:pPr marL="514350" indent="-514350">
              <a:buAutoNum type="arabicPeriod"/>
            </a:pPr>
            <a:r>
              <a:rPr lang="en-GB" dirty="0" smtClean="0"/>
              <a:t>¿</a:t>
            </a:r>
            <a:r>
              <a:rPr lang="en-GB" dirty="0" err="1" smtClean="0"/>
              <a:t>Qué</a:t>
            </a:r>
            <a:r>
              <a:rPr lang="en-GB" dirty="0" smtClean="0"/>
              <a:t> le </a:t>
            </a:r>
            <a:r>
              <a:rPr lang="en-GB" dirty="0" err="1" smtClean="0"/>
              <a:t>habría</a:t>
            </a:r>
            <a:r>
              <a:rPr lang="en-GB" dirty="0" smtClean="0"/>
              <a:t> </a:t>
            </a:r>
            <a:r>
              <a:rPr lang="en-GB" dirty="0" err="1" smtClean="0"/>
              <a:t>gustado</a:t>
            </a:r>
            <a:r>
              <a:rPr lang="en-GB" dirty="0" smtClean="0"/>
              <a:t> </a:t>
            </a:r>
            <a:r>
              <a:rPr lang="en-GB" dirty="0" err="1" smtClean="0"/>
              <a:t>ser</a:t>
            </a:r>
            <a:r>
              <a:rPr lang="en-GB" dirty="0" smtClean="0"/>
              <a:t> y </a:t>
            </a:r>
            <a:r>
              <a:rPr lang="en-GB" dirty="0" err="1" smtClean="0"/>
              <a:t>por</a:t>
            </a:r>
            <a:r>
              <a:rPr lang="en-GB" dirty="0" smtClean="0"/>
              <a:t> </a:t>
            </a:r>
            <a:r>
              <a:rPr lang="en-GB" dirty="0" err="1" smtClean="0"/>
              <a:t>qué</a:t>
            </a:r>
            <a:r>
              <a:rPr lang="en-GB" dirty="0" smtClean="0"/>
              <a:t>?</a:t>
            </a:r>
          </a:p>
          <a:p>
            <a:pPr marL="0" indent="0">
              <a:buNone/>
            </a:pPr>
            <a:endParaRPr lang="en-GB" dirty="0" smtClean="0"/>
          </a:p>
          <a:p>
            <a:pPr marL="514350" indent="-514350">
              <a:buAutoNum type="arabicPeriod"/>
            </a:pPr>
            <a:endParaRPr lang="en-GB" dirty="0" smtClean="0"/>
          </a:p>
        </p:txBody>
      </p:sp>
      <p:sp>
        <p:nvSpPr>
          <p:cNvPr id="5" name="TextBox 4"/>
          <p:cNvSpPr txBox="1"/>
          <p:nvPr/>
        </p:nvSpPr>
        <p:spPr>
          <a:xfrm>
            <a:off x="8328211" y="2824301"/>
            <a:ext cx="3617259" cy="923330"/>
          </a:xfrm>
          <a:prstGeom prst="rect">
            <a:avLst/>
          </a:prstGeom>
          <a:noFill/>
          <a:ln w="28575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r>
              <a:rPr lang="en-GB" dirty="0" smtClean="0"/>
              <a:t>Traduce la </a:t>
            </a:r>
            <a:r>
              <a:rPr lang="en-GB" dirty="0" err="1" smtClean="0"/>
              <a:t>expresión</a:t>
            </a:r>
            <a:r>
              <a:rPr lang="en-GB" dirty="0" smtClean="0"/>
              <a:t> </a:t>
            </a:r>
            <a:r>
              <a:rPr lang="en-GB" dirty="0" err="1" smtClean="0"/>
              <a:t>idiomática</a:t>
            </a:r>
            <a:r>
              <a:rPr lang="en-GB" dirty="0" smtClean="0"/>
              <a:t>:</a:t>
            </a:r>
          </a:p>
          <a:p>
            <a:endParaRPr lang="en-GB" dirty="0"/>
          </a:p>
          <a:p>
            <a:r>
              <a:rPr lang="en-GB" dirty="0" smtClean="0"/>
              <a:t>“La </a:t>
            </a:r>
            <a:r>
              <a:rPr lang="en-GB" dirty="0" err="1" smtClean="0"/>
              <a:t>chica</a:t>
            </a:r>
            <a:r>
              <a:rPr lang="en-GB" dirty="0" smtClean="0"/>
              <a:t> </a:t>
            </a:r>
            <a:r>
              <a:rPr lang="en-GB" dirty="0" err="1" smtClean="0"/>
              <a:t>es</a:t>
            </a:r>
            <a:r>
              <a:rPr lang="en-GB" dirty="0" smtClean="0"/>
              <a:t> </a:t>
            </a:r>
            <a:r>
              <a:rPr lang="en-GB" dirty="0" err="1" smtClean="0"/>
              <a:t>mona</a:t>
            </a:r>
            <a:r>
              <a:rPr lang="en-GB" dirty="0" smtClean="0"/>
              <a:t>” = </a:t>
            </a:r>
            <a:endParaRPr lang="en-GB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l="43558" t="22059" r="19546" b="41544"/>
          <a:stretch/>
        </p:blipFill>
        <p:spPr>
          <a:xfrm>
            <a:off x="7144869" y="9806"/>
            <a:ext cx="4800601" cy="26625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5215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Describe a la </a:t>
            </a:r>
            <a:r>
              <a:rPr lang="en-GB" dirty="0" err="1" smtClean="0"/>
              <a:t>protagonista</a:t>
            </a:r>
            <a:r>
              <a:rPr lang="en-GB" dirty="0" smtClean="0"/>
              <a:t>: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514350" indent="-514350">
              <a:buAutoNum type="arabicPeriod"/>
            </a:pPr>
            <a:r>
              <a:rPr lang="en-GB" dirty="0" smtClean="0"/>
              <a:t>La </a:t>
            </a:r>
            <a:r>
              <a:rPr lang="en-GB" dirty="0" err="1" smtClean="0"/>
              <a:t>protagonista</a:t>
            </a:r>
            <a:r>
              <a:rPr lang="en-GB" dirty="0" smtClean="0"/>
              <a:t> </a:t>
            </a:r>
            <a:r>
              <a:rPr lang="en-GB" dirty="0" err="1" smtClean="0"/>
              <a:t>es</a:t>
            </a:r>
            <a:r>
              <a:rPr lang="en-GB" dirty="0"/>
              <a:t> </a:t>
            </a:r>
            <a:r>
              <a:rPr lang="en-GB" dirty="0" err="1" smtClean="0"/>
              <a:t>una</a:t>
            </a:r>
            <a:r>
              <a:rPr lang="en-GB" dirty="0" smtClean="0"/>
              <a:t> </a:t>
            </a:r>
            <a:r>
              <a:rPr lang="en-GB" dirty="0" err="1" smtClean="0"/>
              <a:t>chica</a:t>
            </a:r>
            <a:r>
              <a:rPr lang="en-GB" dirty="0" smtClean="0"/>
              <a:t> ……..</a:t>
            </a:r>
          </a:p>
          <a:p>
            <a:pPr marL="0" indent="0">
              <a:buNone/>
            </a:pPr>
            <a:r>
              <a:rPr lang="en-GB" dirty="0" err="1" smtClean="0"/>
              <a:t>Tiene</a:t>
            </a:r>
            <a:r>
              <a:rPr lang="en-GB" dirty="0" smtClean="0"/>
              <a:t> …. y </a:t>
            </a:r>
            <a:r>
              <a:rPr lang="en-GB" dirty="0" err="1" smtClean="0"/>
              <a:t>tiene</a:t>
            </a:r>
            <a:r>
              <a:rPr lang="en-GB" dirty="0" smtClean="0"/>
              <a:t> …. </a:t>
            </a:r>
            <a:r>
              <a:rPr lang="en-GB" dirty="0" err="1" smtClean="0"/>
              <a:t>Además</a:t>
            </a:r>
            <a:r>
              <a:rPr lang="en-GB" dirty="0" smtClean="0"/>
              <a:t> …..</a:t>
            </a:r>
          </a:p>
          <a:p>
            <a:pPr marL="0" indent="0">
              <a:buNone/>
            </a:pPr>
            <a:r>
              <a:rPr lang="en-GB" dirty="0" smtClean="0"/>
              <a:t>2. </a:t>
            </a:r>
            <a:r>
              <a:rPr lang="en-GB" dirty="0" err="1" smtClean="0"/>
              <a:t>Debe</a:t>
            </a:r>
            <a:r>
              <a:rPr lang="en-GB" dirty="0" smtClean="0"/>
              <a:t> </a:t>
            </a:r>
            <a:r>
              <a:rPr lang="en-GB" dirty="0" err="1" smtClean="0"/>
              <a:t>tener</a:t>
            </a:r>
            <a:r>
              <a:rPr lang="en-GB" dirty="0" smtClean="0"/>
              <a:t> (+ </a:t>
            </a:r>
            <a:r>
              <a:rPr lang="en-GB" dirty="0" err="1" smtClean="0"/>
              <a:t>edad</a:t>
            </a:r>
            <a:r>
              <a:rPr lang="en-GB" dirty="0" smtClean="0"/>
              <a:t>) </a:t>
            </a:r>
          </a:p>
          <a:p>
            <a:pPr marL="0" indent="0">
              <a:buNone/>
            </a:pPr>
            <a:r>
              <a:rPr lang="en-GB" dirty="0" smtClean="0"/>
              <a:t>3. Para </a:t>
            </a:r>
            <a:r>
              <a:rPr lang="en-GB" dirty="0" err="1" smtClean="0"/>
              <a:t>mí</a:t>
            </a:r>
            <a:r>
              <a:rPr lang="en-GB" dirty="0" smtClean="0"/>
              <a:t> </a:t>
            </a:r>
          </a:p>
          <a:p>
            <a:pPr marL="0" indent="0">
              <a:buNone/>
            </a:pPr>
            <a:r>
              <a:rPr lang="en-GB" dirty="0" smtClean="0"/>
              <a:t>4. </a:t>
            </a:r>
            <a:r>
              <a:rPr lang="en-GB" dirty="0" err="1" smtClean="0"/>
              <a:t>En</a:t>
            </a:r>
            <a:r>
              <a:rPr lang="en-GB" dirty="0" smtClean="0"/>
              <a:t> mi </a:t>
            </a:r>
            <a:r>
              <a:rPr lang="en-GB" dirty="0" err="1" smtClean="0"/>
              <a:t>opinión</a:t>
            </a:r>
            <a:r>
              <a:rPr lang="en-GB" dirty="0" smtClean="0"/>
              <a:t> </a:t>
            </a:r>
            <a:r>
              <a:rPr lang="en-GB" dirty="0" err="1" smtClean="0"/>
              <a:t>su</a:t>
            </a:r>
            <a:r>
              <a:rPr lang="en-GB" dirty="0" smtClean="0"/>
              <a:t> </a:t>
            </a:r>
            <a:r>
              <a:rPr lang="en-GB" dirty="0" err="1" smtClean="0"/>
              <a:t>personalidad</a:t>
            </a:r>
            <a:r>
              <a:rPr lang="en-GB" dirty="0" smtClean="0"/>
              <a:t> </a:t>
            </a:r>
            <a:r>
              <a:rPr lang="en-GB" dirty="0" err="1" smtClean="0"/>
              <a:t>es</a:t>
            </a:r>
            <a:r>
              <a:rPr lang="en-GB" dirty="0" smtClean="0"/>
              <a:t> ….. </a:t>
            </a:r>
            <a:r>
              <a:rPr lang="en-GB" dirty="0" err="1" smtClean="0"/>
              <a:t>Quizás</a:t>
            </a:r>
            <a:r>
              <a:rPr lang="en-GB" dirty="0" smtClean="0"/>
              <a:t> a </a:t>
            </a:r>
            <a:r>
              <a:rPr lang="en-GB" dirty="0" err="1" smtClean="0"/>
              <a:t>veces</a:t>
            </a:r>
            <a:r>
              <a:rPr lang="en-GB" dirty="0" smtClean="0"/>
              <a:t> </a:t>
            </a:r>
            <a:r>
              <a:rPr lang="en-GB" dirty="0" err="1" smtClean="0"/>
              <a:t>es</a:t>
            </a:r>
            <a:r>
              <a:rPr lang="en-GB" dirty="0" smtClean="0"/>
              <a:t> …….. </a:t>
            </a:r>
            <a:r>
              <a:rPr lang="en-GB" dirty="0" err="1" smtClean="0"/>
              <a:t>También</a:t>
            </a:r>
            <a:r>
              <a:rPr lang="en-GB" dirty="0" smtClean="0"/>
              <a:t>….</a:t>
            </a:r>
          </a:p>
          <a:p>
            <a:pPr marL="0" indent="0">
              <a:buNone/>
            </a:pPr>
            <a:r>
              <a:rPr lang="en-GB" dirty="0" smtClean="0"/>
              <a:t>5. </a:t>
            </a:r>
            <a:r>
              <a:rPr lang="en-GB" dirty="0" err="1" smtClean="0"/>
              <a:t>Creo</a:t>
            </a:r>
            <a:r>
              <a:rPr lang="en-GB" dirty="0" smtClean="0"/>
              <a:t> que </a:t>
            </a:r>
            <a:r>
              <a:rPr lang="en-GB" dirty="0" err="1" smtClean="0"/>
              <a:t>es</a:t>
            </a:r>
            <a:r>
              <a:rPr lang="en-GB" dirty="0" smtClean="0"/>
              <a:t> (+ </a:t>
            </a:r>
            <a:r>
              <a:rPr lang="en-GB" dirty="0" err="1" smtClean="0"/>
              <a:t>profesión</a:t>
            </a:r>
            <a:r>
              <a:rPr lang="en-GB" dirty="0" smtClean="0"/>
              <a:t>) </a:t>
            </a:r>
            <a:r>
              <a:rPr lang="en-GB" dirty="0" err="1" smtClean="0"/>
              <a:t>porque</a:t>
            </a:r>
            <a:r>
              <a:rPr lang="en-GB" dirty="0" smtClean="0"/>
              <a:t> …… 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 smtClean="0"/>
              <a:t>6. Tal </a:t>
            </a:r>
            <a:r>
              <a:rPr lang="en-GB" dirty="0" err="1" smtClean="0"/>
              <a:t>vez</a:t>
            </a:r>
            <a:r>
              <a:rPr lang="en-GB" dirty="0" smtClean="0"/>
              <a:t> </a:t>
            </a:r>
            <a:r>
              <a:rPr lang="en-GB" dirty="0" err="1" smtClean="0"/>
              <a:t>estudió</a:t>
            </a:r>
            <a:r>
              <a:rPr lang="en-GB" dirty="0" smtClean="0"/>
              <a:t> …… </a:t>
            </a:r>
            <a:r>
              <a:rPr lang="en-GB" dirty="0" err="1" smtClean="0"/>
              <a:t>en</a:t>
            </a:r>
            <a:r>
              <a:rPr lang="en-GB" dirty="0" smtClean="0"/>
              <a:t> el </a:t>
            </a:r>
            <a:r>
              <a:rPr lang="en-GB" dirty="0" err="1" smtClean="0"/>
              <a:t>colegio</a:t>
            </a:r>
            <a:r>
              <a:rPr lang="en-GB" dirty="0"/>
              <a:t> </a:t>
            </a:r>
            <a:r>
              <a:rPr lang="en-GB" dirty="0" smtClean="0"/>
              <a:t>y le </a:t>
            </a:r>
            <a:r>
              <a:rPr lang="en-GB" dirty="0" err="1" smtClean="0"/>
              <a:t>habría</a:t>
            </a:r>
            <a:r>
              <a:rPr lang="en-GB" dirty="0" smtClean="0"/>
              <a:t> </a:t>
            </a:r>
            <a:r>
              <a:rPr lang="en-GB" dirty="0" err="1" smtClean="0"/>
              <a:t>gustado</a:t>
            </a:r>
            <a:r>
              <a:rPr lang="en-GB" dirty="0" smtClean="0"/>
              <a:t> </a:t>
            </a:r>
            <a:r>
              <a:rPr lang="en-GB" dirty="0" err="1" smtClean="0"/>
              <a:t>ser</a:t>
            </a:r>
            <a:r>
              <a:rPr lang="en-GB" dirty="0" smtClean="0"/>
              <a:t> ……..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328211" y="2824301"/>
            <a:ext cx="3617259" cy="923330"/>
          </a:xfrm>
          <a:prstGeom prst="rect">
            <a:avLst/>
          </a:prstGeom>
          <a:noFill/>
          <a:ln w="28575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r>
              <a:rPr lang="en-GB" dirty="0" smtClean="0"/>
              <a:t>Traduce la </a:t>
            </a:r>
            <a:r>
              <a:rPr lang="en-GB" dirty="0" err="1" smtClean="0"/>
              <a:t>expresión</a:t>
            </a:r>
            <a:r>
              <a:rPr lang="en-GB" dirty="0" smtClean="0"/>
              <a:t> </a:t>
            </a:r>
            <a:r>
              <a:rPr lang="en-GB" dirty="0" err="1" smtClean="0"/>
              <a:t>idiomática</a:t>
            </a:r>
            <a:r>
              <a:rPr lang="en-GB" dirty="0" smtClean="0"/>
              <a:t>:</a:t>
            </a:r>
          </a:p>
          <a:p>
            <a:endParaRPr lang="en-GB" dirty="0"/>
          </a:p>
          <a:p>
            <a:r>
              <a:rPr lang="en-GB" dirty="0" smtClean="0"/>
              <a:t>“La </a:t>
            </a:r>
            <a:r>
              <a:rPr lang="en-GB" dirty="0" err="1" smtClean="0"/>
              <a:t>chica</a:t>
            </a:r>
            <a:r>
              <a:rPr lang="en-GB" dirty="0" smtClean="0"/>
              <a:t> </a:t>
            </a:r>
            <a:r>
              <a:rPr lang="en-GB" dirty="0" err="1" smtClean="0"/>
              <a:t>está</a:t>
            </a:r>
            <a:r>
              <a:rPr lang="en-GB" dirty="0" smtClean="0"/>
              <a:t> </a:t>
            </a:r>
            <a:r>
              <a:rPr lang="en-GB" dirty="0" err="1" smtClean="0"/>
              <a:t>mona</a:t>
            </a:r>
            <a:r>
              <a:rPr lang="en-GB" dirty="0" smtClean="0"/>
              <a:t>” = </a:t>
            </a:r>
            <a:endParaRPr lang="en-GB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l="43558" t="22059" r="19546" b="41544"/>
          <a:stretch/>
        </p:blipFill>
        <p:spPr>
          <a:xfrm>
            <a:off x="7144869" y="9806"/>
            <a:ext cx="4800601" cy="26625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4817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2140" y="418914"/>
            <a:ext cx="5114365" cy="912346"/>
          </a:xfrm>
          <a:ln>
            <a:solidFill>
              <a:srgbClr val="00B0F0"/>
            </a:solidFill>
          </a:ln>
        </p:spPr>
        <p:txBody>
          <a:bodyPr/>
          <a:lstStyle/>
          <a:p>
            <a:pPr algn="ctr"/>
            <a:r>
              <a:rPr lang="en-GB" dirty="0"/>
              <a:t>¡</a:t>
            </a:r>
            <a:r>
              <a:rPr lang="en-GB" dirty="0" smtClean="0"/>
              <a:t>Quiz! </a:t>
            </a:r>
            <a:endParaRPr lang="en-GB" dirty="0"/>
          </a:p>
        </p:txBody>
      </p:sp>
      <p:sp>
        <p:nvSpPr>
          <p:cNvPr id="4" name="TextBox 3"/>
          <p:cNvSpPr txBox="1"/>
          <p:nvPr/>
        </p:nvSpPr>
        <p:spPr>
          <a:xfrm>
            <a:off x="3012140" y="2272554"/>
            <a:ext cx="5114365" cy="206210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marL="342900" indent="-342900" algn="ctr">
              <a:buAutoNum type="arabicPeriod"/>
            </a:pPr>
            <a:r>
              <a:rPr lang="en-GB" sz="3200" dirty="0" smtClean="0"/>
              <a:t>La </a:t>
            </a:r>
            <a:r>
              <a:rPr lang="en-GB" sz="3200" dirty="0" err="1" smtClean="0"/>
              <a:t>protagonista</a:t>
            </a:r>
            <a:r>
              <a:rPr lang="en-GB" sz="3200" dirty="0" smtClean="0"/>
              <a:t>:</a:t>
            </a:r>
          </a:p>
          <a:p>
            <a:pPr marL="400050" indent="-400050">
              <a:buFont typeface="+mj-lt"/>
              <a:buAutoNum type="romanUcPeriod"/>
            </a:pPr>
            <a:r>
              <a:rPr lang="en-GB" sz="3200" dirty="0" err="1"/>
              <a:t>t</a:t>
            </a:r>
            <a:r>
              <a:rPr lang="en-GB" sz="3200" dirty="0" err="1" smtClean="0"/>
              <a:t>iene</a:t>
            </a:r>
            <a:r>
              <a:rPr lang="en-GB" sz="3200" dirty="0" smtClean="0"/>
              <a:t> el </a:t>
            </a:r>
            <a:r>
              <a:rPr lang="en-GB" sz="3200" dirty="0" err="1" smtClean="0"/>
              <a:t>pelo</a:t>
            </a:r>
            <a:r>
              <a:rPr lang="en-GB" sz="3200" dirty="0" smtClean="0"/>
              <a:t> </a:t>
            </a:r>
            <a:r>
              <a:rPr lang="en-GB" sz="3200" dirty="0" err="1" smtClean="0"/>
              <a:t>rubio</a:t>
            </a:r>
            <a:endParaRPr lang="en-GB" sz="3200" dirty="0" smtClean="0"/>
          </a:p>
          <a:p>
            <a:pPr marL="400050" indent="-400050">
              <a:buFont typeface="+mj-lt"/>
              <a:buAutoNum type="romanUcPeriod"/>
            </a:pPr>
            <a:r>
              <a:rPr lang="en-GB" sz="3200" dirty="0" err="1" smtClean="0"/>
              <a:t>tiene</a:t>
            </a:r>
            <a:r>
              <a:rPr lang="en-GB" sz="3200" dirty="0" smtClean="0"/>
              <a:t> el </a:t>
            </a:r>
            <a:r>
              <a:rPr lang="en-GB" sz="3200" dirty="0" err="1" smtClean="0"/>
              <a:t>pelo</a:t>
            </a:r>
            <a:r>
              <a:rPr lang="en-GB" sz="3200" dirty="0" smtClean="0"/>
              <a:t> </a:t>
            </a:r>
            <a:r>
              <a:rPr lang="en-GB" sz="3200" dirty="0" err="1" smtClean="0"/>
              <a:t>ondulado</a:t>
            </a:r>
            <a:endParaRPr lang="en-GB" sz="3200" dirty="0" smtClean="0"/>
          </a:p>
          <a:p>
            <a:pPr marL="400050" indent="-400050">
              <a:buFont typeface="+mj-lt"/>
              <a:buAutoNum type="romanUcPeriod"/>
            </a:pPr>
            <a:r>
              <a:rPr lang="en-GB" sz="3200" dirty="0" err="1"/>
              <a:t>t</a:t>
            </a:r>
            <a:r>
              <a:rPr lang="en-GB" sz="3200" dirty="0" err="1" smtClean="0"/>
              <a:t>iene</a:t>
            </a:r>
            <a:r>
              <a:rPr lang="en-GB" sz="3200" dirty="0" smtClean="0"/>
              <a:t> el </a:t>
            </a:r>
            <a:r>
              <a:rPr lang="en-GB" sz="3200" dirty="0" err="1" smtClean="0"/>
              <a:t>pelo</a:t>
            </a:r>
            <a:r>
              <a:rPr lang="en-GB" sz="3200" dirty="0" smtClean="0"/>
              <a:t> </a:t>
            </a:r>
            <a:r>
              <a:rPr lang="en-GB" sz="3200" dirty="0" err="1" smtClean="0"/>
              <a:t>rizado</a:t>
            </a:r>
            <a:endParaRPr lang="en-GB" sz="3200" dirty="0" smtClean="0"/>
          </a:p>
        </p:txBody>
      </p:sp>
    </p:spTree>
    <p:extLst>
      <p:ext uri="{BB962C8B-B14F-4D97-AF65-F5344CB8AC3E}">
        <p14:creationId xmlns:p14="http://schemas.microsoft.com/office/powerpoint/2010/main" val="1563981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2140" y="418914"/>
            <a:ext cx="5114365" cy="912346"/>
          </a:xfrm>
          <a:ln>
            <a:solidFill>
              <a:srgbClr val="00B0F0"/>
            </a:solidFill>
          </a:ln>
        </p:spPr>
        <p:txBody>
          <a:bodyPr/>
          <a:lstStyle/>
          <a:p>
            <a:pPr algn="ctr"/>
            <a:r>
              <a:rPr lang="en-GB" dirty="0"/>
              <a:t>¡</a:t>
            </a:r>
            <a:r>
              <a:rPr lang="en-GB" dirty="0" smtClean="0"/>
              <a:t>Quiz! </a:t>
            </a:r>
            <a:endParaRPr lang="en-GB" dirty="0"/>
          </a:p>
        </p:txBody>
      </p:sp>
      <p:sp>
        <p:nvSpPr>
          <p:cNvPr id="4" name="TextBox 3"/>
          <p:cNvSpPr txBox="1"/>
          <p:nvPr/>
        </p:nvSpPr>
        <p:spPr>
          <a:xfrm>
            <a:off x="3012140" y="2272554"/>
            <a:ext cx="5114365" cy="206210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3200" dirty="0" smtClean="0"/>
              <a:t>2. El </a:t>
            </a:r>
            <a:r>
              <a:rPr lang="en-GB" sz="3200" dirty="0" err="1" smtClean="0"/>
              <a:t>chico</a:t>
            </a:r>
            <a:r>
              <a:rPr lang="en-GB" sz="3200" dirty="0" smtClean="0"/>
              <a:t> </a:t>
            </a:r>
            <a:r>
              <a:rPr lang="en-GB" sz="3200" dirty="0" err="1" smtClean="0"/>
              <a:t>canta</a:t>
            </a:r>
            <a:r>
              <a:rPr lang="en-GB" sz="3200" dirty="0" smtClean="0"/>
              <a:t> … :</a:t>
            </a:r>
          </a:p>
          <a:p>
            <a:pPr marL="571500" indent="-571500">
              <a:buFont typeface="+mj-lt"/>
              <a:buAutoNum type="romanUcPeriod"/>
            </a:pPr>
            <a:r>
              <a:rPr lang="en-GB" sz="3200" dirty="0" err="1"/>
              <a:t>u</a:t>
            </a:r>
            <a:r>
              <a:rPr lang="en-GB" sz="3200" dirty="0" err="1" smtClean="0"/>
              <a:t>na</a:t>
            </a:r>
            <a:r>
              <a:rPr lang="en-GB" sz="3200" dirty="0" smtClean="0"/>
              <a:t> </a:t>
            </a:r>
            <a:r>
              <a:rPr lang="en-GB" sz="3200" dirty="0" err="1" smtClean="0"/>
              <a:t>canción</a:t>
            </a:r>
            <a:r>
              <a:rPr lang="en-GB" sz="3200" dirty="0" smtClean="0"/>
              <a:t> de </a:t>
            </a:r>
            <a:r>
              <a:rPr lang="en-GB" sz="3200" dirty="0" err="1" smtClean="0"/>
              <a:t>amor</a:t>
            </a:r>
            <a:endParaRPr lang="en-GB" sz="3200" dirty="0" smtClean="0"/>
          </a:p>
          <a:p>
            <a:pPr marL="571500" indent="-571500">
              <a:buFont typeface="+mj-lt"/>
              <a:buAutoNum type="romanUcPeriod"/>
            </a:pPr>
            <a:r>
              <a:rPr lang="en-GB" sz="3200" dirty="0" err="1"/>
              <a:t>u</a:t>
            </a:r>
            <a:r>
              <a:rPr lang="en-GB" sz="3200" dirty="0" err="1" smtClean="0"/>
              <a:t>na</a:t>
            </a:r>
            <a:r>
              <a:rPr lang="en-GB" sz="3200" dirty="0" smtClean="0"/>
              <a:t> </a:t>
            </a:r>
            <a:r>
              <a:rPr lang="en-GB" sz="3200" dirty="0" err="1" smtClean="0"/>
              <a:t>canción</a:t>
            </a:r>
            <a:r>
              <a:rPr lang="en-GB" sz="3200" dirty="0" smtClean="0"/>
              <a:t> triste</a:t>
            </a:r>
          </a:p>
          <a:p>
            <a:pPr marL="571500" indent="-571500">
              <a:buFont typeface="+mj-lt"/>
              <a:buAutoNum type="romanUcPeriod"/>
            </a:pPr>
            <a:r>
              <a:rPr lang="en-GB" sz="3200" dirty="0"/>
              <a:t>u</a:t>
            </a:r>
            <a:r>
              <a:rPr lang="en-GB" sz="3200" dirty="0" smtClean="0"/>
              <a:t>n </a:t>
            </a:r>
            <a:r>
              <a:rPr lang="en-GB" sz="3200" dirty="0" err="1" smtClean="0"/>
              <a:t>himno</a:t>
            </a:r>
            <a:r>
              <a:rPr lang="en-GB" sz="3200" dirty="0" smtClean="0"/>
              <a:t> de </a:t>
            </a:r>
            <a:r>
              <a:rPr lang="en-GB" sz="3200" dirty="0" err="1" smtClean="0"/>
              <a:t>deporte</a:t>
            </a:r>
            <a:endParaRPr lang="en-GB" sz="3200" dirty="0" smtClean="0"/>
          </a:p>
        </p:txBody>
      </p:sp>
    </p:spTree>
    <p:extLst>
      <p:ext uri="{BB962C8B-B14F-4D97-AF65-F5344CB8AC3E}">
        <p14:creationId xmlns:p14="http://schemas.microsoft.com/office/powerpoint/2010/main" val="457462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2140" y="418914"/>
            <a:ext cx="5114365" cy="912346"/>
          </a:xfrm>
          <a:ln>
            <a:solidFill>
              <a:srgbClr val="00B0F0"/>
            </a:solidFill>
          </a:ln>
        </p:spPr>
        <p:txBody>
          <a:bodyPr/>
          <a:lstStyle/>
          <a:p>
            <a:pPr algn="ctr"/>
            <a:r>
              <a:rPr lang="en-GB" dirty="0"/>
              <a:t>¡</a:t>
            </a:r>
            <a:r>
              <a:rPr lang="en-GB" dirty="0" smtClean="0"/>
              <a:t>Quiz! </a:t>
            </a:r>
            <a:endParaRPr lang="en-GB" dirty="0"/>
          </a:p>
        </p:txBody>
      </p:sp>
      <p:sp>
        <p:nvSpPr>
          <p:cNvPr id="4" name="TextBox 3"/>
          <p:cNvSpPr txBox="1"/>
          <p:nvPr/>
        </p:nvSpPr>
        <p:spPr>
          <a:xfrm>
            <a:off x="3012140" y="2272554"/>
            <a:ext cx="5114365" cy="255454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3200" dirty="0" smtClean="0"/>
              <a:t>3. La </a:t>
            </a:r>
            <a:r>
              <a:rPr lang="en-GB" sz="3200" dirty="0" err="1" smtClean="0"/>
              <a:t>acción</a:t>
            </a:r>
            <a:r>
              <a:rPr lang="en-GB" sz="3200" dirty="0" smtClean="0"/>
              <a:t> </a:t>
            </a:r>
            <a:r>
              <a:rPr lang="en-GB" sz="3200" dirty="0" err="1" smtClean="0"/>
              <a:t>pasa</a:t>
            </a:r>
            <a:r>
              <a:rPr lang="en-GB" sz="3200" dirty="0" smtClean="0"/>
              <a:t>:</a:t>
            </a:r>
          </a:p>
          <a:p>
            <a:pPr marL="571500" indent="-571500">
              <a:buFont typeface="+mj-lt"/>
              <a:buAutoNum type="romanUcPeriod"/>
            </a:pPr>
            <a:r>
              <a:rPr lang="en-GB" sz="3200" dirty="0" err="1"/>
              <a:t>p</a:t>
            </a:r>
            <a:r>
              <a:rPr lang="en-GB" sz="3200" dirty="0" err="1" smtClean="0"/>
              <a:t>or</a:t>
            </a:r>
            <a:r>
              <a:rPr lang="en-GB" sz="3200" dirty="0" smtClean="0"/>
              <a:t> la </a:t>
            </a:r>
            <a:r>
              <a:rPr lang="en-GB" sz="3200" dirty="0" err="1" smtClean="0"/>
              <a:t>madrugada</a:t>
            </a:r>
            <a:endParaRPr lang="en-GB" sz="3200" dirty="0"/>
          </a:p>
          <a:p>
            <a:pPr marL="571500" indent="-571500">
              <a:buFont typeface="+mj-lt"/>
              <a:buAutoNum type="romanUcPeriod"/>
            </a:pPr>
            <a:r>
              <a:rPr lang="en-GB" sz="3200" dirty="0" err="1" smtClean="0"/>
              <a:t>por</a:t>
            </a:r>
            <a:r>
              <a:rPr lang="en-GB" sz="3200" dirty="0" smtClean="0"/>
              <a:t> la </a:t>
            </a:r>
            <a:r>
              <a:rPr lang="en-GB" sz="3200" dirty="0" err="1" smtClean="0"/>
              <a:t>tarde</a:t>
            </a:r>
            <a:endParaRPr lang="en-GB" sz="3200" dirty="0" smtClean="0"/>
          </a:p>
          <a:p>
            <a:pPr marL="571500" indent="-571500">
              <a:buFont typeface="+mj-lt"/>
              <a:buAutoNum type="romanUcPeriod"/>
            </a:pPr>
            <a:r>
              <a:rPr lang="en-GB" sz="3200" dirty="0" err="1"/>
              <a:t>p</a:t>
            </a:r>
            <a:r>
              <a:rPr lang="en-GB" sz="3200" dirty="0" err="1" smtClean="0"/>
              <a:t>or</a:t>
            </a:r>
            <a:r>
              <a:rPr lang="en-GB" sz="3200" dirty="0" smtClean="0"/>
              <a:t> la </a:t>
            </a:r>
            <a:r>
              <a:rPr lang="en-GB" sz="3200" dirty="0" err="1" smtClean="0"/>
              <a:t>mañana</a:t>
            </a:r>
            <a:endParaRPr lang="en-GB" sz="3200" dirty="0" smtClean="0"/>
          </a:p>
          <a:p>
            <a:pPr marL="342900" indent="-342900" algn="ctr">
              <a:buAutoNum type="arabicPeriod"/>
            </a:pPr>
            <a:endParaRPr lang="en-GB" sz="3200" dirty="0" smtClean="0"/>
          </a:p>
        </p:txBody>
      </p:sp>
    </p:spTree>
    <p:extLst>
      <p:ext uri="{BB962C8B-B14F-4D97-AF65-F5344CB8AC3E}">
        <p14:creationId xmlns:p14="http://schemas.microsoft.com/office/powerpoint/2010/main" val="3652516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2140" y="418914"/>
            <a:ext cx="5114365" cy="912346"/>
          </a:xfrm>
          <a:ln>
            <a:solidFill>
              <a:srgbClr val="00B0F0"/>
            </a:solidFill>
          </a:ln>
        </p:spPr>
        <p:txBody>
          <a:bodyPr/>
          <a:lstStyle/>
          <a:p>
            <a:pPr algn="ctr"/>
            <a:r>
              <a:rPr lang="en-GB" dirty="0"/>
              <a:t>¡</a:t>
            </a:r>
            <a:r>
              <a:rPr lang="en-GB" dirty="0" smtClean="0"/>
              <a:t>Quiz! </a:t>
            </a:r>
            <a:endParaRPr lang="en-GB" dirty="0"/>
          </a:p>
        </p:txBody>
      </p:sp>
      <p:sp>
        <p:nvSpPr>
          <p:cNvPr id="4" name="TextBox 3"/>
          <p:cNvSpPr txBox="1"/>
          <p:nvPr/>
        </p:nvSpPr>
        <p:spPr>
          <a:xfrm>
            <a:off x="3012140" y="2272554"/>
            <a:ext cx="5114365" cy="255454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3200" dirty="0" smtClean="0"/>
              <a:t>4. Los </a:t>
            </a:r>
            <a:r>
              <a:rPr lang="en-GB" sz="3200" dirty="0" err="1" smtClean="0"/>
              <a:t>otros</a:t>
            </a:r>
            <a:r>
              <a:rPr lang="en-GB" sz="3200" dirty="0" smtClean="0"/>
              <a:t> </a:t>
            </a:r>
            <a:r>
              <a:rPr lang="en-GB" sz="3200" dirty="0" err="1" smtClean="0"/>
              <a:t>clientes</a:t>
            </a:r>
            <a:r>
              <a:rPr lang="en-GB" sz="3200" dirty="0" smtClean="0"/>
              <a:t>:</a:t>
            </a:r>
          </a:p>
          <a:p>
            <a:pPr marL="571500" indent="-571500">
              <a:buFont typeface="+mj-lt"/>
              <a:buAutoNum type="romanUcPeriod"/>
            </a:pPr>
            <a:r>
              <a:rPr lang="en-GB" sz="3200" dirty="0" err="1" smtClean="0"/>
              <a:t>Están</a:t>
            </a:r>
            <a:r>
              <a:rPr lang="en-GB" sz="3200" dirty="0" smtClean="0"/>
              <a:t> </a:t>
            </a:r>
            <a:r>
              <a:rPr lang="en-GB" sz="3200" dirty="0" err="1" smtClean="0"/>
              <a:t>asustados</a:t>
            </a:r>
            <a:endParaRPr lang="en-GB" sz="3200" dirty="0"/>
          </a:p>
          <a:p>
            <a:pPr marL="571500" indent="-571500">
              <a:buFont typeface="+mj-lt"/>
              <a:buAutoNum type="romanUcPeriod"/>
            </a:pPr>
            <a:r>
              <a:rPr lang="en-GB" sz="3200" dirty="0" err="1" smtClean="0"/>
              <a:t>Están</a:t>
            </a:r>
            <a:r>
              <a:rPr lang="en-GB" sz="3200" dirty="0" smtClean="0"/>
              <a:t> </a:t>
            </a:r>
            <a:r>
              <a:rPr lang="en-GB" sz="3200" dirty="0" err="1" smtClean="0"/>
              <a:t>felices</a:t>
            </a:r>
            <a:endParaRPr lang="en-GB" sz="3200" dirty="0" smtClean="0"/>
          </a:p>
          <a:p>
            <a:pPr marL="571500" indent="-571500">
              <a:buFont typeface="+mj-lt"/>
              <a:buAutoNum type="romanUcPeriod"/>
            </a:pPr>
            <a:r>
              <a:rPr lang="en-GB" sz="3200" dirty="0" err="1" smtClean="0"/>
              <a:t>Están</a:t>
            </a:r>
            <a:r>
              <a:rPr lang="en-GB" sz="3200" dirty="0" smtClean="0"/>
              <a:t> </a:t>
            </a:r>
            <a:r>
              <a:rPr lang="en-GB" sz="3200" dirty="0" err="1" smtClean="0"/>
              <a:t>comiendo</a:t>
            </a:r>
            <a:endParaRPr lang="en-GB" sz="3200" dirty="0" smtClean="0"/>
          </a:p>
          <a:p>
            <a:pPr marL="342900" indent="-342900" algn="ctr">
              <a:buAutoNum type="arabicPeriod"/>
            </a:pPr>
            <a:endParaRPr lang="en-GB" sz="3200" dirty="0"/>
          </a:p>
        </p:txBody>
      </p:sp>
    </p:spTree>
    <p:extLst>
      <p:ext uri="{BB962C8B-B14F-4D97-AF65-F5344CB8AC3E}">
        <p14:creationId xmlns:p14="http://schemas.microsoft.com/office/powerpoint/2010/main" val="2673844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 flipH="1">
            <a:off x="5704764" y="0"/>
            <a:ext cx="26333" cy="6858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 flipH="1">
            <a:off x="-27904" y="3302758"/>
            <a:ext cx="12219904" cy="825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573206" y="204716"/>
            <a:ext cx="41625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 smtClean="0"/>
              <a:t>Los </a:t>
            </a:r>
            <a:r>
              <a:rPr lang="en-GB" sz="2800" b="1" dirty="0" err="1" smtClean="0"/>
              <a:t>personajes</a:t>
            </a:r>
            <a:r>
              <a:rPr lang="en-GB" sz="2800" b="1" dirty="0" smtClean="0"/>
              <a:t> – Hay ….</a:t>
            </a:r>
            <a:endParaRPr lang="en-GB" sz="28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6880265" y="204716"/>
            <a:ext cx="41625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 smtClean="0"/>
              <a:t>El </a:t>
            </a:r>
            <a:r>
              <a:rPr lang="en-GB" sz="2800" b="1" dirty="0" err="1" smtClean="0"/>
              <a:t>lugar</a:t>
            </a:r>
            <a:r>
              <a:rPr lang="en-GB" sz="2800" b="1" dirty="0" smtClean="0"/>
              <a:t> – </a:t>
            </a:r>
            <a:r>
              <a:rPr lang="en-GB" sz="2800" b="1" dirty="0" err="1" smtClean="0"/>
              <a:t>Tiene</a:t>
            </a:r>
            <a:r>
              <a:rPr lang="en-GB" sz="2800" b="1" dirty="0" smtClean="0"/>
              <a:t> </a:t>
            </a:r>
            <a:r>
              <a:rPr lang="en-GB" sz="2800" b="1" dirty="0" err="1" smtClean="0"/>
              <a:t>lugar</a:t>
            </a:r>
            <a:r>
              <a:rPr lang="en-GB" sz="2800" b="1" dirty="0" smtClean="0"/>
              <a:t> </a:t>
            </a:r>
            <a:r>
              <a:rPr lang="en-GB" sz="2800" b="1" dirty="0" err="1" smtClean="0"/>
              <a:t>en</a:t>
            </a:r>
            <a:r>
              <a:rPr lang="en-GB" sz="2800" b="1" dirty="0" smtClean="0"/>
              <a:t> ... 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73205" y="3769084"/>
            <a:ext cx="41625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 smtClean="0"/>
              <a:t>La </a:t>
            </a:r>
            <a:r>
              <a:rPr lang="en-GB" sz="2800" b="1" dirty="0" err="1" smtClean="0"/>
              <a:t>historia</a:t>
            </a:r>
            <a:r>
              <a:rPr lang="en-GB" sz="2800" b="1" dirty="0" smtClean="0"/>
              <a:t> – Se </a:t>
            </a:r>
            <a:r>
              <a:rPr lang="en-GB" sz="2800" b="1" dirty="0" err="1" smtClean="0"/>
              <a:t>trata</a:t>
            </a:r>
            <a:r>
              <a:rPr lang="en-GB" sz="2800" b="1" dirty="0" smtClean="0"/>
              <a:t> de ...</a:t>
            </a:r>
            <a:endParaRPr lang="en-GB" sz="2800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6700088" y="3769084"/>
            <a:ext cx="49245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 smtClean="0"/>
              <a:t>El </a:t>
            </a:r>
            <a:r>
              <a:rPr lang="en-GB" sz="2800" b="1" dirty="0" err="1" smtClean="0"/>
              <a:t>ambiente</a:t>
            </a:r>
            <a:r>
              <a:rPr lang="en-GB" sz="2800" b="1" dirty="0" smtClean="0"/>
              <a:t> – El </a:t>
            </a:r>
            <a:r>
              <a:rPr lang="en-GB" sz="2800" b="1" dirty="0" err="1" smtClean="0"/>
              <a:t>ambiente</a:t>
            </a:r>
            <a:r>
              <a:rPr lang="en-GB" sz="2800" b="1" dirty="0" smtClean="0"/>
              <a:t> </a:t>
            </a:r>
            <a:r>
              <a:rPr lang="en-GB" sz="2800" b="1" dirty="0" err="1" smtClean="0"/>
              <a:t>es</a:t>
            </a:r>
            <a:r>
              <a:rPr lang="en-GB" sz="2800" b="1" dirty="0" smtClean="0"/>
              <a:t> ...</a:t>
            </a:r>
            <a:endParaRPr lang="en-GB" sz="2800" b="1" dirty="0"/>
          </a:p>
        </p:txBody>
      </p:sp>
    </p:spTree>
    <p:extLst>
      <p:ext uri="{BB962C8B-B14F-4D97-AF65-F5344CB8AC3E}">
        <p14:creationId xmlns:p14="http://schemas.microsoft.com/office/powerpoint/2010/main" val="3740113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2140" y="418914"/>
            <a:ext cx="5114365" cy="912346"/>
          </a:xfrm>
          <a:ln>
            <a:solidFill>
              <a:srgbClr val="00B0F0"/>
            </a:solidFill>
          </a:ln>
        </p:spPr>
        <p:txBody>
          <a:bodyPr/>
          <a:lstStyle/>
          <a:p>
            <a:pPr algn="ctr"/>
            <a:r>
              <a:rPr lang="en-GB" dirty="0"/>
              <a:t>¡</a:t>
            </a:r>
            <a:r>
              <a:rPr lang="en-GB" dirty="0" smtClean="0"/>
              <a:t>Quiz! </a:t>
            </a:r>
            <a:endParaRPr lang="en-GB" dirty="0"/>
          </a:p>
        </p:txBody>
      </p:sp>
      <p:sp>
        <p:nvSpPr>
          <p:cNvPr id="4" name="TextBox 3"/>
          <p:cNvSpPr txBox="1"/>
          <p:nvPr/>
        </p:nvSpPr>
        <p:spPr>
          <a:xfrm>
            <a:off x="3012140" y="2272554"/>
            <a:ext cx="5114365" cy="255454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3200" dirty="0"/>
              <a:t>5</a:t>
            </a:r>
            <a:r>
              <a:rPr lang="en-GB" sz="3200" dirty="0" smtClean="0"/>
              <a:t>. El </a:t>
            </a:r>
            <a:r>
              <a:rPr lang="en-GB" sz="3200" dirty="0" err="1" smtClean="0"/>
              <a:t>lugar</a:t>
            </a:r>
            <a:r>
              <a:rPr lang="en-GB" sz="3200" dirty="0"/>
              <a:t> </a:t>
            </a:r>
            <a:r>
              <a:rPr lang="en-GB" sz="3200" dirty="0" err="1" smtClean="0"/>
              <a:t>es</a:t>
            </a:r>
            <a:r>
              <a:rPr lang="en-GB" sz="3200" dirty="0" smtClean="0"/>
              <a:t>…:</a:t>
            </a:r>
          </a:p>
          <a:p>
            <a:pPr marL="571500" indent="-571500">
              <a:buFont typeface="+mj-lt"/>
              <a:buAutoNum type="romanUcPeriod"/>
            </a:pPr>
            <a:r>
              <a:rPr lang="en-GB" sz="3200" dirty="0" smtClean="0"/>
              <a:t>Un </a:t>
            </a:r>
            <a:r>
              <a:rPr lang="en-GB" sz="3200" dirty="0" err="1" smtClean="0"/>
              <a:t>restaurante</a:t>
            </a:r>
            <a:r>
              <a:rPr lang="en-GB" sz="3200" dirty="0" smtClean="0"/>
              <a:t> de tapas</a:t>
            </a:r>
          </a:p>
          <a:p>
            <a:pPr marL="571500" indent="-571500">
              <a:buFont typeface="+mj-lt"/>
              <a:buAutoNum type="romanUcPeriod"/>
            </a:pPr>
            <a:r>
              <a:rPr lang="en-GB" sz="3200" dirty="0" smtClean="0"/>
              <a:t>Una </a:t>
            </a:r>
            <a:r>
              <a:rPr lang="en-GB" sz="3200" dirty="0" err="1" smtClean="0"/>
              <a:t>granja</a:t>
            </a:r>
            <a:endParaRPr lang="en-GB" sz="3200" dirty="0" smtClean="0"/>
          </a:p>
          <a:p>
            <a:pPr marL="571500" indent="-571500">
              <a:buFont typeface="+mj-lt"/>
              <a:buAutoNum type="romanUcPeriod"/>
            </a:pPr>
            <a:r>
              <a:rPr lang="en-GB" sz="3200" dirty="0" smtClean="0"/>
              <a:t>Un bar local</a:t>
            </a:r>
          </a:p>
          <a:p>
            <a:pPr marL="342900" indent="-342900" algn="ctr">
              <a:buAutoNum type="arabicPeriod"/>
            </a:pPr>
            <a:endParaRPr lang="en-GB" sz="3200" dirty="0"/>
          </a:p>
        </p:txBody>
      </p:sp>
    </p:spTree>
    <p:extLst>
      <p:ext uri="{BB962C8B-B14F-4D97-AF65-F5344CB8AC3E}">
        <p14:creationId xmlns:p14="http://schemas.microsoft.com/office/powerpoint/2010/main" val="1109582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25839" y="244699"/>
            <a:ext cx="6215130" cy="545269"/>
          </a:xfrm>
          <a:solidFill>
            <a:srgbClr val="FFFF00"/>
          </a:solidFill>
        </p:spPr>
        <p:txBody>
          <a:bodyPr>
            <a:normAutofit fontScale="90000"/>
          </a:bodyPr>
          <a:lstStyle/>
          <a:p>
            <a:pPr algn="ctr"/>
            <a:r>
              <a:rPr lang="en-GB" dirty="0" err="1" smtClean="0"/>
              <a:t>En</a:t>
            </a:r>
            <a:r>
              <a:rPr lang="en-GB" dirty="0" smtClean="0"/>
              <a:t> el café </a:t>
            </a:r>
            <a:r>
              <a:rPr lang="en-GB" dirty="0" err="1" smtClean="0"/>
              <a:t>en</a:t>
            </a:r>
            <a:r>
              <a:rPr lang="en-GB" dirty="0" smtClean="0"/>
              <a:t> </a:t>
            </a:r>
            <a:r>
              <a:rPr lang="en-GB" dirty="0" err="1" smtClean="0"/>
              <a:t>España</a:t>
            </a:r>
            <a:r>
              <a:rPr lang="en-GB" dirty="0" smtClean="0"/>
              <a:t>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0375" y="1091598"/>
            <a:ext cx="6451242" cy="3815321"/>
          </a:xfr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rmAutofit fontScale="70000" lnSpcReduction="20000"/>
          </a:bodyPr>
          <a:lstStyle/>
          <a:p>
            <a:pPr marL="0" indent="0">
              <a:buNone/>
            </a:pPr>
            <a:endParaRPr lang="en-GB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GB" dirty="0" smtClean="0">
                <a:solidFill>
                  <a:schemeClr val="tx1"/>
                </a:solidFill>
              </a:rPr>
              <a:t>Para </a:t>
            </a:r>
            <a:r>
              <a:rPr lang="en-GB" dirty="0" err="1" smtClean="0">
                <a:solidFill>
                  <a:schemeClr val="tx1"/>
                </a:solidFill>
              </a:rPr>
              <a:t>los</a:t>
            </a:r>
            <a:r>
              <a:rPr lang="en-GB" dirty="0" smtClean="0">
                <a:solidFill>
                  <a:schemeClr val="tx1"/>
                </a:solidFill>
              </a:rPr>
              <a:t> </a:t>
            </a:r>
            <a:r>
              <a:rPr lang="en-GB" dirty="0" err="1" smtClean="0">
                <a:solidFill>
                  <a:schemeClr val="tx1"/>
                </a:solidFill>
              </a:rPr>
              <a:t>españoles</a:t>
            </a:r>
            <a:r>
              <a:rPr lang="en-GB" dirty="0" smtClean="0">
                <a:solidFill>
                  <a:schemeClr val="tx1"/>
                </a:solidFill>
              </a:rPr>
              <a:t> el </a:t>
            </a:r>
            <a:r>
              <a:rPr lang="en-GB" dirty="0" err="1" smtClean="0">
                <a:solidFill>
                  <a:schemeClr val="tx1"/>
                </a:solidFill>
              </a:rPr>
              <a:t>desayuno</a:t>
            </a:r>
            <a:r>
              <a:rPr lang="en-GB" dirty="0" smtClean="0">
                <a:solidFill>
                  <a:schemeClr val="tx1"/>
                </a:solidFill>
              </a:rPr>
              <a:t> </a:t>
            </a:r>
            <a:r>
              <a:rPr lang="en-GB" dirty="0" err="1" smtClean="0">
                <a:solidFill>
                  <a:schemeClr val="tx1"/>
                </a:solidFill>
              </a:rPr>
              <a:t>es</a:t>
            </a:r>
            <a:r>
              <a:rPr lang="en-GB" dirty="0" smtClean="0">
                <a:solidFill>
                  <a:schemeClr val="tx1"/>
                </a:solidFill>
              </a:rPr>
              <a:t> </a:t>
            </a:r>
            <a:r>
              <a:rPr lang="en-GB" dirty="0" err="1" smtClean="0">
                <a:solidFill>
                  <a:schemeClr val="tx1"/>
                </a:solidFill>
              </a:rPr>
              <a:t>una</a:t>
            </a:r>
            <a:r>
              <a:rPr lang="en-GB" dirty="0" smtClean="0">
                <a:solidFill>
                  <a:schemeClr val="tx1"/>
                </a:solidFill>
              </a:rPr>
              <a:t> comida </a:t>
            </a:r>
            <a:r>
              <a:rPr lang="en-GB" dirty="0" err="1" smtClean="0">
                <a:solidFill>
                  <a:schemeClr val="tx1"/>
                </a:solidFill>
              </a:rPr>
              <a:t>importante</a:t>
            </a:r>
            <a:r>
              <a:rPr lang="en-GB" dirty="0" smtClean="0">
                <a:solidFill>
                  <a:schemeClr val="tx1"/>
                </a:solidFill>
              </a:rPr>
              <a:t>. </a:t>
            </a:r>
            <a:r>
              <a:rPr lang="en-GB" dirty="0" err="1" smtClean="0">
                <a:solidFill>
                  <a:schemeClr val="tx1"/>
                </a:solidFill>
              </a:rPr>
              <a:t>Algunos</a:t>
            </a:r>
            <a:r>
              <a:rPr lang="en-GB" dirty="0" smtClean="0">
                <a:solidFill>
                  <a:schemeClr val="tx1"/>
                </a:solidFill>
              </a:rPr>
              <a:t> </a:t>
            </a:r>
            <a:r>
              <a:rPr lang="en-GB" dirty="0" err="1" smtClean="0">
                <a:solidFill>
                  <a:schemeClr val="tx1"/>
                </a:solidFill>
              </a:rPr>
              <a:t>toman</a:t>
            </a:r>
            <a:r>
              <a:rPr lang="en-GB" dirty="0" smtClean="0">
                <a:solidFill>
                  <a:schemeClr val="tx1"/>
                </a:solidFill>
              </a:rPr>
              <a:t> el </a:t>
            </a:r>
            <a:r>
              <a:rPr lang="en-GB" dirty="0" err="1" smtClean="0">
                <a:solidFill>
                  <a:schemeClr val="tx1"/>
                </a:solidFill>
              </a:rPr>
              <a:t>desayuno</a:t>
            </a:r>
            <a:r>
              <a:rPr lang="en-GB" dirty="0" smtClean="0">
                <a:solidFill>
                  <a:schemeClr val="tx1"/>
                </a:solidFill>
              </a:rPr>
              <a:t> </a:t>
            </a:r>
            <a:r>
              <a:rPr lang="en-GB" dirty="0" err="1" smtClean="0">
                <a:solidFill>
                  <a:schemeClr val="tx1"/>
                </a:solidFill>
              </a:rPr>
              <a:t>en</a:t>
            </a:r>
            <a:r>
              <a:rPr lang="en-GB" dirty="0" smtClean="0">
                <a:solidFill>
                  <a:schemeClr val="tx1"/>
                </a:solidFill>
              </a:rPr>
              <a:t> casa con la </a:t>
            </a:r>
            <a:r>
              <a:rPr lang="en-GB" dirty="0" err="1" smtClean="0">
                <a:solidFill>
                  <a:schemeClr val="tx1"/>
                </a:solidFill>
              </a:rPr>
              <a:t>familia</a:t>
            </a:r>
            <a:r>
              <a:rPr lang="en-GB" dirty="0" smtClean="0">
                <a:solidFill>
                  <a:schemeClr val="tx1"/>
                </a:solidFill>
              </a:rPr>
              <a:t> </a:t>
            </a:r>
            <a:r>
              <a:rPr lang="en-GB" dirty="0" err="1" smtClean="0">
                <a:solidFill>
                  <a:schemeClr val="tx1"/>
                </a:solidFill>
              </a:rPr>
              <a:t>pero</a:t>
            </a:r>
            <a:r>
              <a:rPr lang="en-GB" dirty="0" smtClean="0">
                <a:solidFill>
                  <a:schemeClr val="tx1"/>
                </a:solidFill>
              </a:rPr>
              <a:t> </a:t>
            </a:r>
            <a:r>
              <a:rPr lang="en-GB" dirty="0" err="1" smtClean="0">
                <a:solidFill>
                  <a:schemeClr val="tx1"/>
                </a:solidFill>
              </a:rPr>
              <a:t>otros</a:t>
            </a:r>
            <a:r>
              <a:rPr lang="en-GB" dirty="0" smtClean="0">
                <a:solidFill>
                  <a:schemeClr val="tx1"/>
                </a:solidFill>
              </a:rPr>
              <a:t> </a:t>
            </a:r>
            <a:r>
              <a:rPr lang="en-GB" dirty="0" err="1" smtClean="0">
                <a:solidFill>
                  <a:schemeClr val="tx1"/>
                </a:solidFill>
              </a:rPr>
              <a:t>prefieren</a:t>
            </a:r>
            <a:r>
              <a:rPr lang="en-GB" dirty="0" smtClean="0">
                <a:solidFill>
                  <a:schemeClr val="tx1"/>
                </a:solidFill>
              </a:rPr>
              <a:t> </a:t>
            </a:r>
            <a:r>
              <a:rPr lang="en-GB" dirty="0" err="1" smtClean="0">
                <a:solidFill>
                  <a:schemeClr val="tx1"/>
                </a:solidFill>
              </a:rPr>
              <a:t>tomarlo</a:t>
            </a:r>
            <a:r>
              <a:rPr lang="en-GB" dirty="0" smtClean="0">
                <a:solidFill>
                  <a:schemeClr val="tx1"/>
                </a:solidFill>
              </a:rPr>
              <a:t> </a:t>
            </a:r>
            <a:r>
              <a:rPr lang="en-GB" dirty="0" err="1" smtClean="0">
                <a:solidFill>
                  <a:schemeClr val="tx1"/>
                </a:solidFill>
              </a:rPr>
              <a:t>en</a:t>
            </a:r>
            <a:r>
              <a:rPr lang="en-GB" dirty="0" smtClean="0">
                <a:solidFill>
                  <a:schemeClr val="tx1"/>
                </a:solidFill>
              </a:rPr>
              <a:t> el café local. </a:t>
            </a:r>
            <a:r>
              <a:rPr lang="en-GB" dirty="0" err="1" smtClean="0">
                <a:solidFill>
                  <a:schemeClr val="tx1"/>
                </a:solidFill>
              </a:rPr>
              <a:t>Normalmente</a:t>
            </a:r>
            <a:r>
              <a:rPr lang="en-GB" dirty="0" smtClean="0">
                <a:solidFill>
                  <a:schemeClr val="tx1"/>
                </a:solidFill>
              </a:rPr>
              <a:t> se </a:t>
            </a:r>
            <a:r>
              <a:rPr lang="en-GB" dirty="0" err="1" smtClean="0">
                <a:solidFill>
                  <a:schemeClr val="tx1"/>
                </a:solidFill>
              </a:rPr>
              <a:t>comen</a:t>
            </a:r>
            <a:r>
              <a:rPr lang="en-GB" dirty="0" smtClean="0">
                <a:solidFill>
                  <a:schemeClr val="tx1"/>
                </a:solidFill>
              </a:rPr>
              <a:t> tostadas con </a:t>
            </a:r>
            <a:r>
              <a:rPr lang="en-GB" dirty="0" err="1" smtClean="0">
                <a:solidFill>
                  <a:schemeClr val="tx1"/>
                </a:solidFill>
              </a:rPr>
              <a:t>mantequilla</a:t>
            </a:r>
            <a:r>
              <a:rPr lang="en-GB" dirty="0" smtClean="0">
                <a:solidFill>
                  <a:schemeClr val="tx1"/>
                </a:solidFill>
              </a:rPr>
              <a:t> y </a:t>
            </a:r>
            <a:r>
              <a:rPr lang="en-GB" dirty="0" err="1" smtClean="0">
                <a:solidFill>
                  <a:schemeClr val="tx1"/>
                </a:solidFill>
              </a:rPr>
              <a:t>mermelada</a:t>
            </a:r>
            <a:r>
              <a:rPr lang="en-GB" dirty="0" smtClean="0">
                <a:solidFill>
                  <a:schemeClr val="tx1"/>
                </a:solidFill>
              </a:rPr>
              <a:t>; </a:t>
            </a:r>
            <a:r>
              <a:rPr lang="en-GB" dirty="0" err="1" smtClean="0">
                <a:solidFill>
                  <a:schemeClr val="tx1"/>
                </a:solidFill>
              </a:rPr>
              <a:t>magdalenas</a:t>
            </a:r>
            <a:r>
              <a:rPr lang="en-GB" dirty="0" smtClean="0">
                <a:solidFill>
                  <a:schemeClr val="tx1"/>
                </a:solidFill>
              </a:rPr>
              <a:t>, </a:t>
            </a:r>
            <a:r>
              <a:rPr lang="en-GB" dirty="0" err="1" smtClean="0">
                <a:solidFill>
                  <a:schemeClr val="tx1"/>
                </a:solidFill>
              </a:rPr>
              <a:t>pasteles</a:t>
            </a:r>
            <a:r>
              <a:rPr lang="en-GB" dirty="0" smtClean="0">
                <a:solidFill>
                  <a:schemeClr val="tx1"/>
                </a:solidFill>
              </a:rPr>
              <a:t> e </a:t>
            </a:r>
            <a:r>
              <a:rPr lang="en-GB" dirty="0" err="1" smtClean="0">
                <a:solidFill>
                  <a:schemeClr val="tx1"/>
                </a:solidFill>
              </a:rPr>
              <a:t>incluso</a:t>
            </a:r>
            <a:r>
              <a:rPr lang="en-GB" dirty="0" smtClean="0">
                <a:solidFill>
                  <a:schemeClr val="tx1"/>
                </a:solidFill>
              </a:rPr>
              <a:t> churros. Para </a:t>
            </a:r>
            <a:r>
              <a:rPr lang="en-GB" dirty="0" err="1" smtClean="0">
                <a:solidFill>
                  <a:schemeClr val="tx1"/>
                </a:solidFill>
              </a:rPr>
              <a:t>acompañar</a:t>
            </a:r>
            <a:r>
              <a:rPr lang="en-GB" dirty="0" smtClean="0">
                <a:solidFill>
                  <a:schemeClr val="tx1"/>
                </a:solidFill>
              </a:rPr>
              <a:t> se </a:t>
            </a:r>
            <a:r>
              <a:rPr lang="en-GB" dirty="0" err="1" smtClean="0">
                <a:solidFill>
                  <a:schemeClr val="tx1"/>
                </a:solidFill>
              </a:rPr>
              <a:t>toman</a:t>
            </a:r>
            <a:r>
              <a:rPr lang="en-GB" dirty="0">
                <a:solidFill>
                  <a:schemeClr val="tx1"/>
                </a:solidFill>
              </a:rPr>
              <a:t> </a:t>
            </a:r>
            <a:r>
              <a:rPr lang="en-GB" dirty="0" smtClean="0">
                <a:solidFill>
                  <a:schemeClr val="tx1"/>
                </a:solidFill>
              </a:rPr>
              <a:t>cola-</a:t>
            </a:r>
            <a:r>
              <a:rPr lang="en-GB" dirty="0" err="1" smtClean="0">
                <a:solidFill>
                  <a:schemeClr val="tx1"/>
                </a:solidFill>
              </a:rPr>
              <a:t>cao</a:t>
            </a:r>
            <a:r>
              <a:rPr lang="en-GB" dirty="0" smtClean="0">
                <a:solidFill>
                  <a:schemeClr val="tx1"/>
                </a:solidFill>
              </a:rPr>
              <a:t>, café o chocolate </a:t>
            </a:r>
            <a:r>
              <a:rPr lang="en-GB" dirty="0" err="1" smtClean="0">
                <a:solidFill>
                  <a:schemeClr val="tx1"/>
                </a:solidFill>
              </a:rPr>
              <a:t>caliente</a:t>
            </a:r>
            <a:r>
              <a:rPr lang="en-GB" dirty="0" smtClean="0">
                <a:solidFill>
                  <a:schemeClr val="tx1"/>
                </a:solidFill>
              </a:rPr>
              <a:t>. </a:t>
            </a:r>
          </a:p>
          <a:p>
            <a:pPr marL="0" indent="0">
              <a:buNone/>
            </a:pPr>
            <a:r>
              <a:rPr lang="en-GB" dirty="0" smtClean="0">
                <a:solidFill>
                  <a:schemeClr val="tx1"/>
                </a:solidFill>
              </a:rPr>
              <a:t>Al </a:t>
            </a:r>
            <a:r>
              <a:rPr lang="en-GB" dirty="0" err="1" smtClean="0">
                <a:solidFill>
                  <a:schemeClr val="tx1"/>
                </a:solidFill>
              </a:rPr>
              <a:t>contrario</a:t>
            </a:r>
            <a:r>
              <a:rPr lang="en-GB" dirty="0" smtClean="0">
                <a:solidFill>
                  <a:schemeClr val="tx1"/>
                </a:solidFill>
              </a:rPr>
              <a:t> de lo que </a:t>
            </a:r>
            <a:r>
              <a:rPr lang="en-GB" dirty="0" err="1" smtClean="0">
                <a:solidFill>
                  <a:schemeClr val="tx1"/>
                </a:solidFill>
              </a:rPr>
              <a:t>pasa</a:t>
            </a:r>
            <a:r>
              <a:rPr lang="en-GB" dirty="0" smtClean="0">
                <a:solidFill>
                  <a:schemeClr val="tx1"/>
                </a:solidFill>
              </a:rPr>
              <a:t> </a:t>
            </a:r>
            <a:r>
              <a:rPr lang="en-GB" dirty="0" err="1" smtClean="0">
                <a:solidFill>
                  <a:schemeClr val="tx1"/>
                </a:solidFill>
              </a:rPr>
              <a:t>en</a:t>
            </a:r>
            <a:r>
              <a:rPr lang="en-GB" dirty="0" smtClean="0">
                <a:solidFill>
                  <a:schemeClr val="tx1"/>
                </a:solidFill>
              </a:rPr>
              <a:t> </a:t>
            </a:r>
            <a:r>
              <a:rPr lang="en-GB" dirty="0" err="1" smtClean="0">
                <a:solidFill>
                  <a:schemeClr val="tx1"/>
                </a:solidFill>
              </a:rPr>
              <a:t>Inglaterra</a:t>
            </a:r>
            <a:r>
              <a:rPr lang="en-GB" dirty="0" smtClean="0">
                <a:solidFill>
                  <a:schemeClr val="tx1"/>
                </a:solidFill>
              </a:rPr>
              <a:t>, </a:t>
            </a:r>
            <a:r>
              <a:rPr lang="en-GB" dirty="0" err="1" smtClean="0">
                <a:solidFill>
                  <a:schemeClr val="tx1"/>
                </a:solidFill>
              </a:rPr>
              <a:t>en</a:t>
            </a:r>
            <a:r>
              <a:rPr lang="en-GB" dirty="0" smtClean="0">
                <a:solidFill>
                  <a:schemeClr val="tx1"/>
                </a:solidFill>
              </a:rPr>
              <a:t> </a:t>
            </a:r>
            <a:r>
              <a:rPr lang="en-GB" dirty="0" err="1" smtClean="0">
                <a:solidFill>
                  <a:schemeClr val="tx1"/>
                </a:solidFill>
              </a:rPr>
              <a:t>España</a:t>
            </a:r>
            <a:r>
              <a:rPr lang="en-GB" dirty="0" smtClean="0">
                <a:solidFill>
                  <a:schemeClr val="tx1"/>
                </a:solidFill>
              </a:rPr>
              <a:t> </a:t>
            </a:r>
            <a:r>
              <a:rPr lang="en-GB" dirty="0" err="1" smtClean="0">
                <a:solidFill>
                  <a:schemeClr val="tx1"/>
                </a:solidFill>
              </a:rPr>
              <a:t>suelen</a:t>
            </a:r>
            <a:r>
              <a:rPr lang="en-GB" dirty="0" smtClean="0">
                <a:solidFill>
                  <a:schemeClr val="tx1"/>
                </a:solidFill>
              </a:rPr>
              <a:t> </a:t>
            </a:r>
            <a:r>
              <a:rPr lang="en-GB" dirty="0" err="1" smtClean="0">
                <a:solidFill>
                  <a:schemeClr val="tx1"/>
                </a:solidFill>
              </a:rPr>
              <a:t>preferir</a:t>
            </a:r>
            <a:r>
              <a:rPr lang="en-GB" dirty="0" smtClean="0">
                <a:solidFill>
                  <a:schemeClr val="tx1"/>
                </a:solidFill>
              </a:rPr>
              <a:t> </a:t>
            </a:r>
            <a:r>
              <a:rPr lang="en-GB" dirty="0" err="1" smtClean="0">
                <a:solidFill>
                  <a:schemeClr val="tx1"/>
                </a:solidFill>
              </a:rPr>
              <a:t>tomar</a:t>
            </a:r>
            <a:r>
              <a:rPr lang="en-GB" dirty="0" smtClean="0">
                <a:solidFill>
                  <a:schemeClr val="tx1"/>
                </a:solidFill>
              </a:rPr>
              <a:t> comida </a:t>
            </a:r>
            <a:r>
              <a:rPr lang="en-GB" dirty="0" err="1" smtClean="0">
                <a:solidFill>
                  <a:schemeClr val="tx1"/>
                </a:solidFill>
              </a:rPr>
              <a:t>dulce</a:t>
            </a:r>
            <a:r>
              <a:rPr lang="en-GB" dirty="0" smtClean="0">
                <a:solidFill>
                  <a:schemeClr val="tx1"/>
                </a:solidFill>
              </a:rPr>
              <a:t>. </a:t>
            </a:r>
            <a:r>
              <a:rPr lang="en-GB" dirty="0" err="1" smtClean="0">
                <a:solidFill>
                  <a:schemeClr val="tx1"/>
                </a:solidFill>
              </a:rPr>
              <a:t>Esto</a:t>
            </a:r>
            <a:r>
              <a:rPr lang="en-GB" dirty="0" smtClean="0">
                <a:solidFill>
                  <a:schemeClr val="tx1"/>
                </a:solidFill>
              </a:rPr>
              <a:t> les da </a:t>
            </a:r>
            <a:r>
              <a:rPr lang="en-GB" dirty="0" err="1" smtClean="0">
                <a:solidFill>
                  <a:schemeClr val="tx1"/>
                </a:solidFill>
              </a:rPr>
              <a:t>energía</a:t>
            </a:r>
            <a:r>
              <a:rPr lang="en-GB" dirty="0" smtClean="0">
                <a:solidFill>
                  <a:schemeClr val="tx1"/>
                </a:solidFill>
              </a:rPr>
              <a:t> </a:t>
            </a:r>
            <a:r>
              <a:rPr lang="en-GB" dirty="0" err="1" smtClean="0">
                <a:solidFill>
                  <a:schemeClr val="tx1"/>
                </a:solidFill>
              </a:rPr>
              <a:t>porque</a:t>
            </a:r>
            <a:r>
              <a:rPr lang="en-GB" dirty="0" smtClean="0">
                <a:solidFill>
                  <a:schemeClr val="tx1"/>
                </a:solidFill>
              </a:rPr>
              <a:t> no </a:t>
            </a:r>
            <a:r>
              <a:rPr lang="en-GB" dirty="0" err="1" smtClean="0">
                <a:solidFill>
                  <a:schemeClr val="tx1"/>
                </a:solidFill>
              </a:rPr>
              <a:t>comen</a:t>
            </a:r>
            <a:r>
              <a:rPr lang="en-GB" dirty="0" smtClean="0">
                <a:solidFill>
                  <a:schemeClr val="tx1"/>
                </a:solidFill>
              </a:rPr>
              <a:t> hasta las dos. </a:t>
            </a:r>
          </a:p>
          <a:p>
            <a:pPr marL="0" indent="0">
              <a:buNone/>
            </a:pPr>
            <a:endParaRPr lang="en-GB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GB" dirty="0" smtClean="0">
                <a:solidFill>
                  <a:schemeClr val="tx1"/>
                </a:solidFill>
              </a:rPr>
              <a:t>Como </a:t>
            </a:r>
            <a:r>
              <a:rPr lang="en-GB" dirty="0" err="1" smtClean="0">
                <a:solidFill>
                  <a:schemeClr val="tx1"/>
                </a:solidFill>
              </a:rPr>
              <a:t>habeis</a:t>
            </a:r>
            <a:r>
              <a:rPr lang="en-GB" dirty="0" smtClean="0">
                <a:solidFill>
                  <a:schemeClr val="tx1"/>
                </a:solidFill>
              </a:rPr>
              <a:t> </a:t>
            </a:r>
            <a:r>
              <a:rPr lang="en-GB" dirty="0" err="1" smtClean="0">
                <a:solidFill>
                  <a:schemeClr val="tx1"/>
                </a:solidFill>
              </a:rPr>
              <a:t>visto</a:t>
            </a:r>
            <a:r>
              <a:rPr lang="en-GB" dirty="0" smtClean="0">
                <a:solidFill>
                  <a:schemeClr val="tx1"/>
                </a:solidFill>
              </a:rPr>
              <a:t> </a:t>
            </a:r>
            <a:r>
              <a:rPr lang="en-GB" dirty="0" err="1" smtClean="0">
                <a:solidFill>
                  <a:schemeClr val="tx1"/>
                </a:solidFill>
              </a:rPr>
              <a:t>en</a:t>
            </a:r>
            <a:r>
              <a:rPr lang="en-GB" dirty="0" smtClean="0">
                <a:solidFill>
                  <a:schemeClr val="tx1"/>
                </a:solidFill>
              </a:rPr>
              <a:t> el video, </a:t>
            </a:r>
            <a:r>
              <a:rPr lang="en-GB" dirty="0" err="1" smtClean="0">
                <a:solidFill>
                  <a:schemeClr val="tx1"/>
                </a:solidFill>
              </a:rPr>
              <a:t>durante</a:t>
            </a:r>
            <a:r>
              <a:rPr lang="en-GB" dirty="0" smtClean="0">
                <a:solidFill>
                  <a:schemeClr val="tx1"/>
                </a:solidFill>
              </a:rPr>
              <a:t> el </a:t>
            </a:r>
            <a:r>
              <a:rPr lang="en-GB" dirty="0" err="1" smtClean="0">
                <a:solidFill>
                  <a:schemeClr val="tx1"/>
                </a:solidFill>
              </a:rPr>
              <a:t>desayuno</a:t>
            </a:r>
            <a:r>
              <a:rPr lang="en-GB" dirty="0" smtClean="0">
                <a:solidFill>
                  <a:schemeClr val="tx1"/>
                </a:solidFill>
              </a:rPr>
              <a:t> se lee el </a:t>
            </a:r>
            <a:r>
              <a:rPr lang="en-GB" dirty="0" err="1" smtClean="0">
                <a:solidFill>
                  <a:schemeClr val="tx1"/>
                </a:solidFill>
              </a:rPr>
              <a:t>periódico</a:t>
            </a:r>
            <a:r>
              <a:rPr lang="en-GB" dirty="0" smtClean="0">
                <a:solidFill>
                  <a:schemeClr val="tx1"/>
                </a:solidFill>
              </a:rPr>
              <a:t>, se </a:t>
            </a:r>
            <a:r>
              <a:rPr lang="en-GB" dirty="0" err="1" smtClean="0">
                <a:solidFill>
                  <a:schemeClr val="tx1"/>
                </a:solidFill>
              </a:rPr>
              <a:t>comentan</a:t>
            </a:r>
            <a:r>
              <a:rPr lang="en-GB" dirty="0" smtClean="0">
                <a:solidFill>
                  <a:schemeClr val="tx1"/>
                </a:solidFill>
              </a:rPr>
              <a:t> las </a:t>
            </a:r>
            <a:r>
              <a:rPr lang="en-GB" dirty="0" err="1" smtClean="0">
                <a:solidFill>
                  <a:schemeClr val="tx1"/>
                </a:solidFill>
              </a:rPr>
              <a:t>noticias</a:t>
            </a:r>
            <a:r>
              <a:rPr lang="en-GB" dirty="0" smtClean="0">
                <a:solidFill>
                  <a:schemeClr val="tx1"/>
                </a:solidFill>
              </a:rPr>
              <a:t>, se </a:t>
            </a:r>
            <a:r>
              <a:rPr lang="en-GB" dirty="0" err="1" smtClean="0">
                <a:solidFill>
                  <a:schemeClr val="tx1"/>
                </a:solidFill>
              </a:rPr>
              <a:t>habla</a:t>
            </a:r>
            <a:r>
              <a:rPr lang="en-GB" dirty="0" smtClean="0">
                <a:solidFill>
                  <a:schemeClr val="tx1"/>
                </a:solidFill>
              </a:rPr>
              <a:t> de </a:t>
            </a:r>
            <a:r>
              <a:rPr lang="en-GB" dirty="0" err="1" smtClean="0">
                <a:solidFill>
                  <a:schemeClr val="tx1"/>
                </a:solidFill>
              </a:rPr>
              <a:t>fútbol</a:t>
            </a:r>
            <a:r>
              <a:rPr lang="en-GB" dirty="0" smtClean="0">
                <a:solidFill>
                  <a:schemeClr val="tx1"/>
                </a:solidFill>
              </a:rPr>
              <a:t>, etc. (a </a:t>
            </a:r>
            <a:r>
              <a:rPr lang="en-GB" dirty="0" err="1" smtClean="0">
                <a:solidFill>
                  <a:schemeClr val="tx1"/>
                </a:solidFill>
              </a:rPr>
              <a:t>veces</a:t>
            </a:r>
            <a:r>
              <a:rPr lang="en-GB" dirty="0" smtClean="0">
                <a:solidFill>
                  <a:schemeClr val="tx1"/>
                </a:solidFill>
              </a:rPr>
              <a:t> </a:t>
            </a:r>
            <a:r>
              <a:rPr lang="en-GB" dirty="0" err="1" smtClean="0">
                <a:solidFill>
                  <a:schemeClr val="tx1"/>
                </a:solidFill>
              </a:rPr>
              <a:t>incluso</a:t>
            </a:r>
            <a:r>
              <a:rPr lang="en-GB" dirty="0" smtClean="0">
                <a:solidFill>
                  <a:schemeClr val="tx1"/>
                </a:solidFill>
              </a:rPr>
              <a:t> se </a:t>
            </a:r>
            <a:r>
              <a:rPr lang="en-GB" dirty="0" err="1" smtClean="0">
                <a:solidFill>
                  <a:schemeClr val="tx1"/>
                </a:solidFill>
              </a:rPr>
              <a:t>cantan</a:t>
            </a:r>
            <a:r>
              <a:rPr lang="en-GB" dirty="0" smtClean="0">
                <a:solidFill>
                  <a:schemeClr val="tx1"/>
                </a:solidFill>
              </a:rPr>
              <a:t> </a:t>
            </a:r>
            <a:r>
              <a:rPr lang="en-GB" dirty="0" err="1" smtClean="0">
                <a:solidFill>
                  <a:schemeClr val="tx1"/>
                </a:solidFill>
              </a:rPr>
              <a:t>canciones</a:t>
            </a:r>
            <a:r>
              <a:rPr lang="en-GB" dirty="0" smtClean="0">
                <a:solidFill>
                  <a:schemeClr val="tx1"/>
                </a:solidFill>
              </a:rPr>
              <a:t> de </a:t>
            </a:r>
            <a:r>
              <a:rPr lang="en-GB" dirty="0" err="1" smtClean="0">
                <a:solidFill>
                  <a:schemeClr val="tx1"/>
                </a:solidFill>
              </a:rPr>
              <a:t>amor</a:t>
            </a:r>
            <a:r>
              <a:rPr lang="en-GB" dirty="0" smtClean="0">
                <a:solidFill>
                  <a:schemeClr val="tx1"/>
                </a:solidFill>
              </a:rPr>
              <a:t>…)</a:t>
            </a:r>
          </a:p>
          <a:p>
            <a:pPr marL="0" indent="0">
              <a:buNone/>
            </a:pPr>
            <a:endParaRPr lang="en-GB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n-GB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n-GB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521261" y="1104477"/>
            <a:ext cx="4597714" cy="646331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b="1" dirty="0" err="1" smtClean="0"/>
              <a:t>Ej</a:t>
            </a:r>
            <a:r>
              <a:rPr lang="en-GB" b="1" dirty="0" smtClean="0"/>
              <a:t> 1: </a:t>
            </a:r>
            <a:r>
              <a:rPr lang="en-GB" b="1" dirty="0" err="1" smtClean="0"/>
              <a:t>Circula</a:t>
            </a:r>
            <a:r>
              <a:rPr lang="en-GB" b="1" dirty="0" smtClean="0"/>
              <a:t> </a:t>
            </a:r>
            <a:r>
              <a:rPr lang="en-GB" b="1" dirty="0" err="1" smtClean="0"/>
              <a:t>toda</a:t>
            </a:r>
            <a:r>
              <a:rPr lang="en-GB" b="1" dirty="0" smtClean="0"/>
              <a:t> la comida que </a:t>
            </a:r>
            <a:r>
              <a:rPr lang="en-GB" b="1" dirty="0" err="1" smtClean="0"/>
              <a:t>reconozcas</a:t>
            </a:r>
            <a:r>
              <a:rPr lang="en-GB" b="1" dirty="0" smtClean="0"/>
              <a:t> </a:t>
            </a:r>
            <a:r>
              <a:rPr lang="en-GB" b="1" dirty="0" err="1" smtClean="0"/>
              <a:t>en</a:t>
            </a:r>
            <a:r>
              <a:rPr lang="en-GB" b="1" dirty="0" smtClean="0"/>
              <a:t> el video</a:t>
            </a:r>
            <a:endParaRPr lang="en-GB" b="1" dirty="0"/>
          </a:p>
        </p:txBody>
      </p:sp>
      <p:pic>
        <p:nvPicPr>
          <p:cNvPr id="1026" name="Picture 2" descr="http://i.blogs.es/abf2a9/desayunoespanol/650_120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975" y="4765252"/>
            <a:ext cx="2433079" cy="16245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AutoShape 4" descr="Image result for churro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1032" name="Picture 8" descr="https://i.ytimg.com/vi/iT9IpYSS7uA/maxresdefault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217218"/>
            <a:ext cx="1983346" cy="11156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ttp://www.spain-recipes.com/images/magdalenas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7733" y="4635799"/>
            <a:ext cx="1377011" cy="1145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7521262" y="1894149"/>
            <a:ext cx="4597713" cy="3693319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n-GB" b="1" dirty="0" err="1" smtClean="0"/>
              <a:t>Ej</a:t>
            </a:r>
            <a:r>
              <a:rPr lang="en-GB" b="1" dirty="0" smtClean="0"/>
              <a:t> 2: </a:t>
            </a:r>
            <a:r>
              <a:rPr lang="en-GB" b="1" dirty="0" err="1" smtClean="0"/>
              <a:t>Contesta</a:t>
            </a:r>
            <a:r>
              <a:rPr lang="en-GB" b="1" dirty="0" smtClean="0"/>
              <a:t> las </a:t>
            </a:r>
            <a:r>
              <a:rPr lang="en-GB" b="1" dirty="0" err="1" smtClean="0"/>
              <a:t>preguntas</a:t>
            </a:r>
            <a:r>
              <a:rPr lang="en-GB" b="1" dirty="0" smtClean="0"/>
              <a:t> </a:t>
            </a:r>
            <a:r>
              <a:rPr lang="en-GB" b="1" dirty="0" err="1" smtClean="0"/>
              <a:t>sobre</a:t>
            </a:r>
            <a:r>
              <a:rPr lang="en-GB" b="1" dirty="0" smtClean="0"/>
              <a:t> el </a:t>
            </a:r>
            <a:r>
              <a:rPr lang="en-GB" b="1" dirty="0" err="1" smtClean="0"/>
              <a:t>texto</a:t>
            </a:r>
            <a:r>
              <a:rPr lang="en-GB" b="1" dirty="0" smtClean="0"/>
              <a:t>:</a:t>
            </a:r>
          </a:p>
          <a:p>
            <a:endParaRPr lang="en-GB" dirty="0"/>
          </a:p>
          <a:p>
            <a:r>
              <a:rPr lang="en-GB" dirty="0" smtClean="0"/>
              <a:t>1. ¿</a:t>
            </a:r>
            <a:r>
              <a:rPr lang="en-GB" dirty="0" err="1" smtClean="0"/>
              <a:t>Dónde</a:t>
            </a:r>
            <a:r>
              <a:rPr lang="en-GB" dirty="0" smtClean="0"/>
              <a:t> se </a:t>
            </a:r>
            <a:r>
              <a:rPr lang="en-GB" dirty="0" err="1" smtClean="0"/>
              <a:t>toma</a:t>
            </a:r>
            <a:r>
              <a:rPr lang="en-GB" dirty="0" smtClean="0"/>
              <a:t> el </a:t>
            </a:r>
            <a:r>
              <a:rPr lang="en-GB" dirty="0" err="1" smtClean="0"/>
              <a:t>desayuno</a:t>
            </a:r>
            <a:r>
              <a:rPr lang="en-GB" dirty="0" smtClean="0"/>
              <a:t> </a:t>
            </a:r>
            <a:r>
              <a:rPr lang="en-GB" dirty="0" err="1" smtClean="0"/>
              <a:t>en</a:t>
            </a:r>
            <a:r>
              <a:rPr lang="en-GB" dirty="0" smtClean="0"/>
              <a:t> </a:t>
            </a:r>
            <a:r>
              <a:rPr lang="en-GB" dirty="0" err="1" smtClean="0"/>
              <a:t>España</a:t>
            </a:r>
            <a:r>
              <a:rPr lang="en-GB" dirty="0" smtClean="0"/>
              <a:t>?</a:t>
            </a:r>
          </a:p>
          <a:p>
            <a:endParaRPr lang="en-GB" dirty="0" smtClean="0"/>
          </a:p>
          <a:p>
            <a:r>
              <a:rPr lang="en-GB" dirty="0" smtClean="0"/>
              <a:t>2</a:t>
            </a:r>
            <a:r>
              <a:rPr lang="en-GB" dirty="0"/>
              <a:t>. </a:t>
            </a:r>
            <a:r>
              <a:rPr lang="en-GB" dirty="0" smtClean="0"/>
              <a:t>¿</a:t>
            </a:r>
            <a:r>
              <a:rPr lang="en-GB" dirty="0" err="1" smtClean="0"/>
              <a:t>Qué</a:t>
            </a:r>
            <a:r>
              <a:rPr lang="en-GB" dirty="0" smtClean="0"/>
              <a:t> se </a:t>
            </a:r>
            <a:r>
              <a:rPr lang="en-GB" dirty="0" err="1" smtClean="0"/>
              <a:t>bebe</a:t>
            </a:r>
            <a:r>
              <a:rPr lang="en-GB" dirty="0" smtClean="0"/>
              <a:t> </a:t>
            </a:r>
            <a:r>
              <a:rPr lang="en-GB" dirty="0" err="1" smtClean="0"/>
              <a:t>por</a:t>
            </a:r>
            <a:r>
              <a:rPr lang="en-GB" dirty="0" smtClean="0"/>
              <a:t> la </a:t>
            </a:r>
            <a:r>
              <a:rPr lang="en-GB" dirty="0" err="1" smtClean="0"/>
              <a:t>mañana</a:t>
            </a:r>
            <a:r>
              <a:rPr lang="en-GB" dirty="0" smtClean="0"/>
              <a:t>?</a:t>
            </a:r>
          </a:p>
          <a:p>
            <a:endParaRPr lang="en-GB" dirty="0"/>
          </a:p>
          <a:p>
            <a:r>
              <a:rPr lang="en-GB" dirty="0"/>
              <a:t>3. </a:t>
            </a:r>
            <a:r>
              <a:rPr lang="en-GB" dirty="0" smtClean="0"/>
              <a:t>¿</a:t>
            </a:r>
            <a:r>
              <a:rPr lang="en-GB" dirty="0" err="1" smtClean="0"/>
              <a:t>Cuál</a:t>
            </a:r>
            <a:r>
              <a:rPr lang="en-GB" dirty="0" smtClean="0"/>
              <a:t> </a:t>
            </a:r>
            <a:r>
              <a:rPr lang="en-GB" dirty="0" err="1" smtClean="0"/>
              <a:t>es</a:t>
            </a:r>
            <a:r>
              <a:rPr lang="en-GB" dirty="0" smtClean="0"/>
              <a:t> la mayor </a:t>
            </a:r>
            <a:r>
              <a:rPr lang="en-GB" dirty="0" err="1" smtClean="0"/>
              <a:t>diferencia</a:t>
            </a:r>
            <a:r>
              <a:rPr lang="en-GB" dirty="0" smtClean="0"/>
              <a:t> entre el </a:t>
            </a:r>
            <a:r>
              <a:rPr lang="en-GB" dirty="0" err="1" smtClean="0"/>
              <a:t>desayuno</a:t>
            </a:r>
            <a:r>
              <a:rPr lang="en-GB" dirty="0" smtClean="0"/>
              <a:t> </a:t>
            </a:r>
            <a:r>
              <a:rPr lang="en-GB" dirty="0" err="1" smtClean="0"/>
              <a:t>inglés</a:t>
            </a:r>
            <a:r>
              <a:rPr lang="en-GB" dirty="0" smtClean="0"/>
              <a:t> y el </a:t>
            </a:r>
            <a:r>
              <a:rPr lang="en-GB" dirty="0" err="1" smtClean="0"/>
              <a:t>español</a:t>
            </a:r>
            <a:r>
              <a:rPr lang="en-GB" dirty="0" smtClean="0"/>
              <a:t>?</a:t>
            </a:r>
          </a:p>
          <a:p>
            <a:endParaRPr lang="en-GB" dirty="0"/>
          </a:p>
          <a:p>
            <a:r>
              <a:rPr lang="en-GB" dirty="0"/>
              <a:t>4. </a:t>
            </a:r>
            <a:r>
              <a:rPr lang="en-GB" dirty="0" smtClean="0"/>
              <a:t>¿A </a:t>
            </a:r>
            <a:r>
              <a:rPr lang="en-GB" dirty="0" err="1" smtClean="0"/>
              <a:t>qué</a:t>
            </a:r>
            <a:r>
              <a:rPr lang="en-GB" dirty="0" smtClean="0"/>
              <a:t> hora </a:t>
            </a:r>
            <a:r>
              <a:rPr lang="en-GB" dirty="0" err="1" smtClean="0"/>
              <a:t>es</a:t>
            </a:r>
            <a:r>
              <a:rPr lang="en-GB" dirty="0" smtClean="0"/>
              <a:t> la </a:t>
            </a:r>
            <a:r>
              <a:rPr lang="en-GB" dirty="0" err="1" smtClean="0"/>
              <a:t>segunda</a:t>
            </a:r>
            <a:r>
              <a:rPr lang="en-GB" dirty="0" smtClean="0"/>
              <a:t> comida del </a:t>
            </a:r>
            <a:r>
              <a:rPr lang="en-GB" dirty="0" err="1" smtClean="0"/>
              <a:t>día</a:t>
            </a:r>
            <a:r>
              <a:rPr lang="en-GB" dirty="0" smtClean="0"/>
              <a:t>?</a:t>
            </a:r>
          </a:p>
          <a:p>
            <a:endParaRPr lang="en-GB" dirty="0"/>
          </a:p>
          <a:p>
            <a:r>
              <a:rPr lang="en-GB" dirty="0" smtClean="0"/>
              <a:t>5. ¿</a:t>
            </a:r>
            <a:r>
              <a:rPr lang="en-GB" dirty="0" err="1" smtClean="0"/>
              <a:t>Qué</a:t>
            </a:r>
            <a:r>
              <a:rPr lang="en-GB" dirty="0" smtClean="0"/>
              <a:t> se </a:t>
            </a:r>
            <a:r>
              <a:rPr lang="en-GB" dirty="0" err="1" smtClean="0"/>
              <a:t>hace</a:t>
            </a:r>
            <a:r>
              <a:rPr lang="en-GB" dirty="0" smtClean="0"/>
              <a:t> </a:t>
            </a:r>
            <a:r>
              <a:rPr lang="en-GB" dirty="0" err="1" smtClean="0"/>
              <a:t>mientras</a:t>
            </a:r>
            <a:r>
              <a:rPr lang="en-GB" dirty="0" smtClean="0"/>
              <a:t> que se </a:t>
            </a:r>
            <a:r>
              <a:rPr lang="en-GB" dirty="0" err="1" smtClean="0"/>
              <a:t>desayuna</a:t>
            </a:r>
            <a:r>
              <a:rPr lang="en-GB" dirty="0" smtClean="0"/>
              <a:t>?</a:t>
            </a:r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17363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2140" y="25362"/>
            <a:ext cx="5114365" cy="912346"/>
          </a:xfrm>
          <a:ln>
            <a:solidFill>
              <a:srgbClr val="00B0F0"/>
            </a:solidFill>
          </a:ln>
        </p:spPr>
        <p:txBody>
          <a:bodyPr/>
          <a:lstStyle/>
          <a:p>
            <a:pPr algn="ctr"/>
            <a:r>
              <a:rPr lang="en-GB" dirty="0" smtClean="0"/>
              <a:t>¿</a:t>
            </a:r>
            <a:r>
              <a:rPr lang="en-GB" dirty="0" err="1" smtClean="0"/>
              <a:t>Qué</a:t>
            </a:r>
            <a:r>
              <a:rPr lang="en-GB" dirty="0" smtClean="0"/>
              <a:t> </a:t>
            </a:r>
            <a:r>
              <a:rPr lang="en-GB" dirty="0" err="1" smtClean="0"/>
              <a:t>va</a:t>
            </a:r>
            <a:r>
              <a:rPr lang="en-GB" dirty="0" smtClean="0"/>
              <a:t> a </a:t>
            </a:r>
            <a:r>
              <a:rPr lang="en-GB" dirty="0" err="1" smtClean="0"/>
              <a:t>pasar</a:t>
            </a:r>
            <a:r>
              <a:rPr lang="en-GB" dirty="0"/>
              <a:t>?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66670" y="1407877"/>
            <a:ext cx="7366716" cy="58477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GB" sz="3200" b="1" dirty="0" err="1" smtClean="0"/>
              <a:t>En</a:t>
            </a:r>
            <a:r>
              <a:rPr lang="en-GB" sz="3200" b="1" dirty="0" smtClean="0"/>
              <a:t> mi </a:t>
            </a:r>
            <a:r>
              <a:rPr lang="en-GB" sz="3200" b="1" dirty="0" err="1" smtClean="0"/>
              <a:t>opinión</a:t>
            </a:r>
            <a:r>
              <a:rPr lang="en-GB" sz="3200" b="1" dirty="0" smtClean="0"/>
              <a:t> la </a:t>
            </a:r>
            <a:r>
              <a:rPr lang="en-GB" sz="3200" b="1" dirty="0" err="1" smtClean="0"/>
              <a:t>chica</a:t>
            </a:r>
            <a:r>
              <a:rPr lang="en-GB" sz="3200" b="1" dirty="0" smtClean="0"/>
              <a:t> </a:t>
            </a:r>
            <a:r>
              <a:rPr lang="en-GB" sz="3200" b="1" dirty="0" err="1" smtClean="0"/>
              <a:t>va</a:t>
            </a:r>
            <a:r>
              <a:rPr lang="en-GB" sz="3200" b="1" dirty="0" smtClean="0"/>
              <a:t> a … y </a:t>
            </a:r>
            <a:r>
              <a:rPr lang="en-GB" sz="3200" b="1" dirty="0" err="1" smtClean="0"/>
              <a:t>luego</a:t>
            </a:r>
            <a:r>
              <a:rPr lang="en-GB" sz="3200" b="1" dirty="0" smtClean="0"/>
              <a:t>….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66670" y="2170433"/>
            <a:ext cx="7559835" cy="58477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GB" sz="3200" b="1" dirty="0" smtClean="0"/>
              <a:t>No </a:t>
            </a:r>
            <a:r>
              <a:rPr lang="en-GB" sz="3200" b="1" dirty="0" err="1" smtClean="0"/>
              <a:t>estoy</a:t>
            </a:r>
            <a:r>
              <a:rPr lang="en-GB" sz="3200" b="1" dirty="0" smtClean="0"/>
              <a:t> </a:t>
            </a:r>
            <a:r>
              <a:rPr lang="en-GB" sz="3200" b="1" dirty="0" err="1" smtClean="0"/>
              <a:t>segura</a:t>
            </a:r>
            <a:r>
              <a:rPr lang="en-GB" sz="3200" b="1" dirty="0" smtClean="0"/>
              <a:t> </a:t>
            </a:r>
            <a:r>
              <a:rPr lang="en-GB" sz="3200" b="1" dirty="0" err="1" smtClean="0"/>
              <a:t>pero</a:t>
            </a:r>
            <a:r>
              <a:rPr lang="en-GB" sz="3200" b="1" dirty="0" smtClean="0"/>
              <a:t> </a:t>
            </a:r>
            <a:r>
              <a:rPr lang="en-GB" sz="3200" b="1" dirty="0" err="1" smtClean="0"/>
              <a:t>pienso</a:t>
            </a:r>
            <a:r>
              <a:rPr lang="en-GB" sz="3200" b="1" dirty="0" smtClean="0"/>
              <a:t> que ….</a:t>
            </a:r>
            <a:endParaRPr lang="en-GB" sz="32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566670" y="2911839"/>
            <a:ext cx="7559835" cy="58477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GB" sz="3200" b="1" dirty="0" err="1" smtClean="0"/>
              <a:t>Creo</a:t>
            </a:r>
            <a:r>
              <a:rPr lang="en-GB" sz="3200" b="1" dirty="0" smtClean="0"/>
              <a:t> que el </a:t>
            </a:r>
            <a:r>
              <a:rPr lang="en-GB" sz="3200" b="1" dirty="0" err="1" smtClean="0"/>
              <a:t>chico</a:t>
            </a:r>
            <a:r>
              <a:rPr lang="en-GB" sz="3200" b="1" dirty="0" smtClean="0"/>
              <a:t> </a:t>
            </a:r>
            <a:r>
              <a:rPr lang="en-GB" sz="3200" b="1" dirty="0" err="1" smtClean="0"/>
              <a:t>va</a:t>
            </a:r>
            <a:r>
              <a:rPr lang="en-GB" sz="3200" b="1" dirty="0" smtClean="0"/>
              <a:t> a …. </a:t>
            </a:r>
            <a:endParaRPr lang="en-GB" sz="32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9311425" y="99963"/>
            <a:ext cx="2880575" cy="3139321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r>
              <a:rPr lang="en-GB" dirty="0" err="1" smtClean="0"/>
              <a:t>Enamorarse</a:t>
            </a:r>
            <a:r>
              <a:rPr lang="en-GB" dirty="0" smtClean="0"/>
              <a:t> de </a:t>
            </a:r>
            <a:r>
              <a:rPr lang="en-GB" dirty="0" err="1" smtClean="0"/>
              <a:t>él</a:t>
            </a:r>
            <a:endParaRPr lang="en-GB" dirty="0" smtClean="0"/>
          </a:p>
          <a:p>
            <a:endParaRPr lang="en-GB" dirty="0"/>
          </a:p>
          <a:p>
            <a:r>
              <a:rPr lang="en-GB" dirty="0" err="1" smtClean="0"/>
              <a:t>Salir</a:t>
            </a:r>
            <a:r>
              <a:rPr lang="en-GB" dirty="0" smtClean="0"/>
              <a:t> </a:t>
            </a:r>
            <a:r>
              <a:rPr lang="en-GB" dirty="0" err="1" smtClean="0"/>
              <a:t>juntos</a:t>
            </a:r>
            <a:r>
              <a:rPr lang="en-GB" dirty="0" smtClean="0"/>
              <a:t> </a:t>
            </a:r>
          </a:p>
          <a:p>
            <a:endParaRPr lang="en-GB" dirty="0"/>
          </a:p>
          <a:p>
            <a:r>
              <a:rPr lang="en-GB" dirty="0" err="1" smtClean="0"/>
              <a:t>Bailar</a:t>
            </a:r>
            <a:endParaRPr lang="en-GB" dirty="0" smtClean="0"/>
          </a:p>
          <a:p>
            <a:endParaRPr lang="en-GB" dirty="0"/>
          </a:p>
          <a:p>
            <a:r>
              <a:rPr lang="en-GB" dirty="0" err="1" smtClean="0"/>
              <a:t>Algo</a:t>
            </a:r>
            <a:r>
              <a:rPr lang="en-GB" dirty="0" smtClean="0"/>
              <a:t> </a:t>
            </a:r>
            <a:r>
              <a:rPr lang="en-GB" dirty="0" err="1" smtClean="0"/>
              <a:t>raro</a:t>
            </a:r>
            <a:r>
              <a:rPr lang="en-GB" dirty="0" smtClean="0"/>
              <a:t> </a:t>
            </a:r>
            <a:r>
              <a:rPr lang="en-GB" dirty="0" err="1" smtClean="0"/>
              <a:t>va</a:t>
            </a:r>
            <a:r>
              <a:rPr lang="en-GB" dirty="0" smtClean="0"/>
              <a:t> a </a:t>
            </a:r>
            <a:r>
              <a:rPr lang="en-GB" dirty="0" err="1" smtClean="0"/>
              <a:t>pasar</a:t>
            </a:r>
            <a:endParaRPr lang="en-GB" dirty="0" smtClean="0"/>
          </a:p>
          <a:p>
            <a:endParaRPr lang="en-GB" dirty="0" smtClean="0"/>
          </a:p>
          <a:p>
            <a:r>
              <a:rPr lang="en-GB" dirty="0" smtClean="0"/>
              <a:t>Las </a:t>
            </a:r>
            <a:r>
              <a:rPr lang="en-GB" dirty="0" err="1" smtClean="0"/>
              <a:t>bombas</a:t>
            </a:r>
            <a:r>
              <a:rPr lang="en-GB" dirty="0" smtClean="0"/>
              <a:t> van a </a:t>
            </a:r>
            <a:r>
              <a:rPr lang="en-GB" dirty="0" err="1" smtClean="0"/>
              <a:t>explotar</a:t>
            </a:r>
            <a:endParaRPr lang="en-GB" dirty="0" smtClean="0"/>
          </a:p>
          <a:p>
            <a:endParaRPr lang="en-GB" dirty="0"/>
          </a:p>
          <a:p>
            <a:r>
              <a:rPr lang="en-GB" dirty="0" err="1" smtClean="0"/>
              <a:t>Morir</a:t>
            </a:r>
            <a:r>
              <a:rPr lang="en-GB" dirty="0" smtClean="0"/>
              <a:t> </a:t>
            </a:r>
            <a:endParaRPr lang="en-GB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/>
          <a:srcRect l="12552" t="13864" r="13310" b="19410"/>
          <a:stretch/>
        </p:blipFill>
        <p:spPr>
          <a:xfrm>
            <a:off x="5549050" y="3496614"/>
            <a:ext cx="6642950" cy="33613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0483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50761" y="0"/>
            <a:ext cx="500988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000" b="1" dirty="0" smtClean="0"/>
              <a:t>Los </a:t>
            </a:r>
            <a:r>
              <a:rPr lang="en-GB" sz="3000" b="1" dirty="0" err="1" smtClean="0"/>
              <a:t>personajes</a:t>
            </a:r>
            <a:r>
              <a:rPr lang="en-GB" sz="3000" b="1" dirty="0" smtClean="0"/>
              <a:t> – Hay…</a:t>
            </a:r>
            <a:endParaRPr lang="en-GB" sz="30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6746382" y="-12767"/>
            <a:ext cx="500988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000" b="1" dirty="0" smtClean="0"/>
              <a:t>El </a:t>
            </a:r>
            <a:r>
              <a:rPr lang="en-GB" sz="3000" b="1" dirty="0" err="1" smtClean="0"/>
              <a:t>lugar</a:t>
            </a:r>
            <a:r>
              <a:rPr lang="en-GB" sz="3000" b="1" dirty="0"/>
              <a:t> </a:t>
            </a:r>
            <a:r>
              <a:rPr lang="en-GB" sz="3000" b="1" dirty="0" smtClean="0"/>
              <a:t>  -</a:t>
            </a:r>
            <a:r>
              <a:rPr lang="en-GB" sz="3000" b="1" dirty="0" err="1" smtClean="0"/>
              <a:t>Tiene</a:t>
            </a:r>
            <a:r>
              <a:rPr lang="en-GB" sz="3000" b="1" dirty="0" smtClean="0"/>
              <a:t> </a:t>
            </a:r>
            <a:r>
              <a:rPr lang="en-GB" sz="3000" b="1" dirty="0" err="1" smtClean="0"/>
              <a:t>llugar</a:t>
            </a:r>
            <a:r>
              <a:rPr lang="en-GB" sz="3000" b="1" dirty="0" smtClean="0"/>
              <a:t> </a:t>
            </a:r>
            <a:r>
              <a:rPr lang="en-GB" sz="3000" b="1" dirty="0" err="1" smtClean="0"/>
              <a:t>en</a:t>
            </a:r>
            <a:r>
              <a:rPr lang="en-GB" sz="3000" b="1" dirty="0" smtClean="0"/>
              <a:t>…</a:t>
            </a:r>
          </a:p>
          <a:p>
            <a:endParaRPr lang="en-GB" sz="30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585988" y="3270706"/>
            <a:ext cx="500988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000" b="1" dirty="0" smtClean="0"/>
              <a:t>La </a:t>
            </a:r>
            <a:r>
              <a:rPr lang="en-GB" sz="3000" b="1" dirty="0" err="1" smtClean="0"/>
              <a:t>historia</a:t>
            </a:r>
            <a:r>
              <a:rPr lang="en-GB" sz="3000" b="1" dirty="0" smtClean="0"/>
              <a:t> – se </a:t>
            </a:r>
            <a:r>
              <a:rPr lang="en-GB" sz="3000" b="1" dirty="0" err="1" smtClean="0"/>
              <a:t>trata</a:t>
            </a:r>
            <a:r>
              <a:rPr lang="en-GB" sz="3000" b="1" dirty="0" smtClean="0"/>
              <a:t> de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746382" y="3285462"/>
            <a:ext cx="500988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000" b="1" dirty="0" smtClean="0"/>
              <a:t>El </a:t>
            </a:r>
            <a:r>
              <a:rPr lang="en-GB" sz="3000" b="1" dirty="0" err="1" smtClean="0"/>
              <a:t>ambiente</a:t>
            </a:r>
            <a:r>
              <a:rPr lang="en-GB" sz="3000" b="1" dirty="0" smtClean="0"/>
              <a:t> – Hay un </a:t>
            </a:r>
            <a:r>
              <a:rPr lang="en-GB" sz="3000" b="1" dirty="0" err="1" smtClean="0"/>
              <a:t>ambiente</a:t>
            </a:r>
            <a:r>
              <a:rPr lang="en-GB" sz="3000" b="1" dirty="0" smtClean="0"/>
              <a:t>…</a:t>
            </a:r>
            <a:endParaRPr lang="en-GB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5731097" y="0"/>
            <a:ext cx="64395" cy="6858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H="1">
            <a:off x="-27904" y="3114185"/>
            <a:ext cx="12219904" cy="8764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450761" y="1015663"/>
            <a:ext cx="1236371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500" dirty="0" smtClean="0"/>
              <a:t>dos</a:t>
            </a:r>
            <a:endParaRPr lang="en-GB" sz="2500" dirty="0"/>
          </a:p>
        </p:txBody>
      </p:sp>
      <p:sp>
        <p:nvSpPr>
          <p:cNvPr id="17" name="TextBox 16"/>
          <p:cNvSpPr txBox="1"/>
          <p:nvPr/>
        </p:nvSpPr>
        <p:spPr>
          <a:xfrm>
            <a:off x="3030829" y="765157"/>
            <a:ext cx="1236371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500" dirty="0" err="1" smtClean="0"/>
              <a:t>cinco</a:t>
            </a:r>
            <a:endParaRPr lang="en-GB" sz="2500" dirty="0"/>
          </a:p>
        </p:txBody>
      </p:sp>
      <p:sp>
        <p:nvSpPr>
          <p:cNvPr id="18" name="TextBox 17"/>
          <p:cNvSpPr txBox="1"/>
          <p:nvPr/>
        </p:nvSpPr>
        <p:spPr>
          <a:xfrm>
            <a:off x="2024131" y="1649425"/>
            <a:ext cx="1236371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500" dirty="0" err="1" smtClean="0"/>
              <a:t>diez</a:t>
            </a:r>
            <a:endParaRPr lang="en-GB" sz="2500" dirty="0"/>
          </a:p>
        </p:txBody>
      </p:sp>
      <p:sp>
        <p:nvSpPr>
          <p:cNvPr id="19" name="TextBox 18"/>
          <p:cNvSpPr txBox="1"/>
          <p:nvPr/>
        </p:nvSpPr>
        <p:spPr>
          <a:xfrm>
            <a:off x="6013360" y="879384"/>
            <a:ext cx="2082083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500" dirty="0" smtClean="0"/>
              <a:t>la ciudad</a:t>
            </a:r>
            <a:endParaRPr lang="en-GB" sz="2500" dirty="0"/>
          </a:p>
        </p:txBody>
      </p:sp>
      <p:sp>
        <p:nvSpPr>
          <p:cNvPr id="20" name="TextBox 19"/>
          <p:cNvSpPr txBox="1"/>
          <p:nvPr/>
        </p:nvSpPr>
        <p:spPr>
          <a:xfrm>
            <a:off x="6596126" y="1701144"/>
            <a:ext cx="1899634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500" dirty="0" smtClean="0"/>
              <a:t>el campo</a:t>
            </a:r>
            <a:endParaRPr lang="en-GB" sz="2500" dirty="0"/>
          </a:p>
        </p:txBody>
      </p:sp>
      <p:sp>
        <p:nvSpPr>
          <p:cNvPr id="21" name="TextBox 20"/>
          <p:cNvSpPr txBox="1"/>
          <p:nvPr/>
        </p:nvSpPr>
        <p:spPr>
          <a:xfrm>
            <a:off x="8311165" y="651095"/>
            <a:ext cx="3756339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500" dirty="0" err="1" smtClean="0"/>
              <a:t>una</a:t>
            </a:r>
            <a:r>
              <a:rPr lang="en-GB" sz="2500" dirty="0" smtClean="0"/>
              <a:t> </a:t>
            </a:r>
            <a:r>
              <a:rPr lang="en-GB" sz="2500" dirty="0" err="1" smtClean="0"/>
              <a:t>estación</a:t>
            </a:r>
            <a:r>
              <a:rPr lang="en-GB" sz="2500" dirty="0" smtClean="0"/>
              <a:t> de </a:t>
            </a:r>
            <a:r>
              <a:rPr lang="en-GB" sz="2500" dirty="0" err="1" smtClean="0"/>
              <a:t>tren</a:t>
            </a:r>
            <a:endParaRPr lang="en-GB" sz="2500" dirty="0"/>
          </a:p>
        </p:txBody>
      </p:sp>
      <p:sp>
        <p:nvSpPr>
          <p:cNvPr id="22" name="TextBox 21"/>
          <p:cNvSpPr txBox="1"/>
          <p:nvPr/>
        </p:nvSpPr>
        <p:spPr>
          <a:xfrm>
            <a:off x="9296394" y="1410969"/>
            <a:ext cx="2771110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500" dirty="0" smtClean="0"/>
              <a:t>el </a:t>
            </a:r>
            <a:r>
              <a:rPr lang="en-GB" sz="2500" dirty="0" err="1" smtClean="0"/>
              <a:t>supermercado</a:t>
            </a:r>
            <a:endParaRPr lang="en-GB" sz="2500" dirty="0"/>
          </a:p>
        </p:txBody>
      </p:sp>
      <p:sp>
        <p:nvSpPr>
          <p:cNvPr id="23" name="TextBox 22"/>
          <p:cNvSpPr txBox="1"/>
          <p:nvPr/>
        </p:nvSpPr>
        <p:spPr>
          <a:xfrm>
            <a:off x="8633135" y="2237077"/>
            <a:ext cx="272173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500" dirty="0" err="1" smtClean="0"/>
              <a:t>una</a:t>
            </a:r>
            <a:r>
              <a:rPr lang="en-GB" sz="2500" dirty="0" smtClean="0"/>
              <a:t> </a:t>
            </a:r>
            <a:r>
              <a:rPr lang="en-GB" sz="2500" dirty="0" err="1" smtClean="0"/>
              <a:t>cafetería</a:t>
            </a:r>
            <a:endParaRPr lang="en-GB" sz="2500" dirty="0"/>
          </a:p>
        </p:txBody>
      </p:sp>
      <p:sp>
        <p:nvSpPr>
          <p:cNvPr id="24" name="TextBox 23"/>
          <p:cNvSpPr txBox="1"/>
          <p:nvPr/>
        </p:nvSpPr>
        <p:spPr>
          <a:xfrm>
            <a:off x="6235519" y="4189469"/>
            <a:ext cx="1236371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500" dirty="0" err="1"/>
              <a:t>t</a:t>
            </a:r>
            <a:r>
              <a:rPr lang="en-GB" sz="2500" dirty="0" err="1" smtClean="0"/>
              <a:t>enso</a:t>
            </a:r>
            <a:r>
              <a:rPr lang="en-GB" sz="2500" dirty="0" smtClean="0"/>
              <a:t> </a:t>
            </a:r>
            <a:endParaRPr lang="en-GB" sz="2500" dirty="0"/>
          </a:p>
        </p:txBody>
      </p:sp>
      <p:sp>
        <p:nvSpPr>
          <p:cNvPr id="25" name="TextBox 24"/>
          <p:cNvSpPr txBox="1"/>
          <p:nvPr/>
        </p:nvSpPr>
        <p:spPr>
          <a:xfrm>
            <a:off x="10318122" y="3891321"/>
            <a:ext cx="1236371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500" dirty="0" err="1" smtClean="0"/>
              <a:t>cómico</a:t>
            </a:r>
            <a:endParaRPr lang="en-GB" sz="2500" dirty="0"/>
          </a:p>
        </p:txBody>
      </p:sp>
      <p:sp>
        <p:nvSpPr>
          <p:cNvPr id="26" name="TextBox 25"/>
          <p:cNvSpPr txBox="1"/>
          <p:nvPr/>
        </p:nvSpPr>
        <p:spPr>
          <a:xfrm>
            <a:off x="8929350" y="4596754"/>
            <a:ext cx="1236371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500" dirty="0" err="1" smtClean="0"/>
              <a:t>féliz</a:t>
            </a:r>
            <a:endParaRPr lang="en-GB" sz="2500" dirty="0"/>
          </a:p>
        </p:txBody>
      </p:sp>
      <p:sp>
        <p:nvSpPr>
          <p:cNvPr id="27" name="TextBox 26"/>
          <p:cNvSpPr txBox="1"/>
          <p:nvPr/>
        </p:nvSpPr>
        <p:spPr>
          <a:xfrm>
            <a:off x="7259389" y="5177104"/>
            <a:ext cx="1669961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500" dirty="0"/>
              <a:t>d</a:t>
            </a:r>
            <a:r>
              <a:rPr lang="en-GB" sz="2500" dirty="0" smtClean="0"/>
              <a:t>e terror</a:t>
            </a:r>
            <a:endParaRPr lang="en-GB" sz="2500" dirty="0"/>
          </a:p>
        </p:txBody>
      </p:sp>
      <p:sp>
        <p:nvSpPr>
          <p:cNvPr id="28" name="TextBox 27"/>
          <p:cNvSpPr txBox="1"/>
          <p:nvPr/>
        </p:nvSpPr>
        <p:spPr>
          <a:xfrm>
            <a:off x="9699936" y="5838965"/>
            <a:ext cx="1236371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500" dirty="0" err="1" smtClean="0"/>
              <a:t>bueno</a:t>
            </a:r>
            <a:endParaRPr lang="en-GB" sz="2500" dirty="0"/>
          </a:p>
        </p:txBody>
      </p:sp>
      <p:sp>
        <p:nvSpPr>
          <p:cNvPr id="29" name="TextBox 28"/>
          <p:cNvSpPr txBox="1"/>
          <p:nvPr/>
        </p:nvSpPr>
        <p:spPr>
          <a:xfrm>
            <a:off x="3389287" y="4092559"/>
            <a:ext cx="2472742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500" dirty="0" smtClean="0"/>
              <a:t>Un hombre loco</a:t>
            </a:r>
            <a:endParaRPr lang="en-GB" sz="2500" dirty="0"/>
          </a:p>
        </p:txBody>
      </p:sp>
      <p:sp>
        <p:nvSpPr>
          <p:cNvPr id="30" name="TextBox 29"/>
          <p:cNvSpPr txBox="1"/>
          <p:nvPr/>
        </p:nvSpPr>
        <p:spPr>
          <a:xfrm>
            <a:off x="353091" y="3906637"/>
            <a:ext cx="1236371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500" dirty="0"/>
              <a:t>e</a:t>
            </a:r>
            <a:r>
              <a:rPr lang="en-GB" sz="2500" dirty="0" smtClean="0"/>
              <a:t>l </a:t>
            </a:r>
            <a:r>
              <a:rPr lang="en-GB" sz="2500" dirty="0" err="1" smtClean="0"/>
              <a:t>amor</a:t>
            </a:r>
            <a:endParaRPr lang="en-GB" sz="2500" dirty="0"/>
          </a:p>
        </p:txBody>
      </p:sp>
      <p:sp>
        <p:nvSpPr>
          <p:cNvPr id="31" name="TextBox 30"/>
          <p:cNvSpPr txBox="1"/>
          <p:nvPr/>
        </p:nvSpPr>
        <p:spPr>
          <a:xfrm>
            <a:off x="2071352" y="4700050"/>
            <a:ext cx="2504939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500" dirty="0" smtClean="0"/>
              <a:t>El </a:t>
            </a:r>
            <a:r>
              <a:rPr lang="en-GB" sz="2500" dirty="0" err="1" smtClean="0"/>
              <a:t>terrorismo</a:t>
            </a:r>
            <a:endParaRPr lang="en-GB" sz="2500" dirty="0"/>
          </a:p>
        </p:txBody>
      </p:sp>
      <p:sp>
        <p:nvSpPr>
          <p:cNvPr id="32" name="TextBox 31"/>
          <p:cNvSpPr txBox="1"/>
          <p:nvPr/>
        </p:nvSpPr>
        <p:spPr>
          <a:xfrm>
            <a:off x="3260502" y="5284967"/>
            <a:ext cx="2200141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500" dirty="0" err="1"/>
              <a:t>u</a:t>
            </a:r>
            <a:r>
              <a:rPr lang="en-GB" sz="2500" dirty="0" err="1" smtClean="0"/>
              <a:t>na</a:t>
            </a:r>
            <a:r>
              <a:rPr lang="en-GB" sz="2500" dirty="0" smtClean="0"/>
              <a:t> </a:t>
            </a:r>
            <a:r>
              <a:rPr lang="en-GB" sz="2500" dirty="0" err="1" smtClean="0"/>
              <a:t>amistad</a:t>
            </a:r>
            <a:endParaRPr lang="en-GB" sz="2500" dirty="0"/>
          </a:p>
        </p:txBody>
      </p:sp>
      <p:sp>
        <p:nvSpPr>
          <p:cNvPr id="33" name="TextBox 32"/>
          <p:cNvSpPr txBox="1"/>
          <p:nvPr/>
        </p:nvSpPr>
        <p:spPr>
          <a:xfrm>
            <a:off x="723370" y="5576753"/>
            <a:ext cx="1974754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500" dirty="0" err="1"/>
              <a:t>u</a:t>
            </a:r>
            <a:r>
              <a:rPr lang="en-GB" sz="2500" dirty="0" err="1" smtClean="0"/>
              <a:t>na</a:t>
            </a:r>
            <a:r>
              <a:rPr lang="en-GB" sz="2500" dirty="0" smtClean="0"/>
              <a:t> </a:t>
            </a:r>
            <a:r>
              <a:rPr lang="en-GB" sz="2500" dirty="0" err="1" smtClean="0"/>
              <a:t>familia</a:t>
            </a:r>
            <a:endParaRPr lang="en-GB" sz="2500" dirty="0"/>
          </a:p>
        </p:txBody>
      </p:sp>
      <p:sp>
        <p:nvSpPr>
          <p:cNvPr id="34" name="TextBox 33"/>
          <p:cNvSpPr txBox="1"/>
          <p:nvPr/>
        </p:nvSpPr>
        <p:spPr>
          <a:xfrm>
            <a:off x="3160690" y="6113885"/>
            <a:ext cx="2852670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500" dirty="0" smtClean="0"/>
              <a:t>Un </a:t>
            </a:r>
            <a:r>
              <a:rPr lang="en-GB" sz="2500" dirty="0" err="1" smtClean="0"/>
              <a:t>músico</a:t>
            </a:r>
            <a:r>
              <a:rPr lang="en-GB" sz="2500" dirty="0" smtClean="0"/>
              <a:t> </a:t>
            </a:r>
            <a:r>
              <a:rPr lang="en-GB" sz="2500" dirty="0" err="1" smtClean="0"/>
              <a:t>famoso</a:t>
            </a:r>
            <a:endParaRPr lang="en-GB" sz="2500" dirty="0"/>
          </a:p>
        </p:txBody>
      </p:sp>
      <p:sp>
        <p:nvSpPr>
          <p:cNvPr id="35" name="TextBox 34"/>
          <p:cNvSpPr txBox="1"/>
          <p:nvPr/>
        </p:nvSpPr>
        <p:spPr>
          <a:xfrm>
            <a:off x="3649014" y="2132121"/>
            <a:ext cx="1236371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500" dirty="0" err="1" smtClean="0"/>
              <a:t>tres</a:t>
            </a:r>
            <a:endParaRPr lang="en-GB" sz="2500" dirty="0"/>
          </a:p>
        </p:txBody>
      </p:sp>
      <p:sp>
        <p:nvSpPr>
          <p:cNvPr id="36" name="TextBox 35"/>
          <p:cNvSpPr txBox="1"/>
          <p:nvPr/>
        </p:nvSpPr>
        <p:spPr>
          <a:xfrm>
            <a:off x="474376" y="2021019"/>
            <a:ext cx="1236371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500" dirty="0" smtClean="0"/>
              <a:t>un</a:t>
            </a:r>
            <a:endParaRPr lang="en-GB" sz="2500" dirty="0"/>
          </a:p>
        </p:txBody>
      </p:sp>
      <p:sp>
        <p:nvSpPr>
          <p:cNvPr id="37" name="TextBox 36"/>
          <p:cNvSpPr txBox="1"/>
          <p:nvPr/>
        </p:nvSpPr>
        <p:spPr>
          <a:xfrm>
            <a:off x="3801414" y="1361783"/>
            <a:ext cx="1236371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500" dirty="0" err="1" smtClean="0"/>
              <a:t>muchos</a:t>
            </a:r>
            <a:endParaRPr lang="en-GB" sz="2500" dirty="0"/>
          </a:p>
        </p:txBody>
      </p:sp>
    </p:spTree>
    <p:extLst>
      <p:ext uri="{BB962C8B-B14F-4D97-AF65-F5344CB8AC3E}">
        <p14:creationId xmlns:p14="http://schemas.microsoft.com/office/powerpoint/2010/main" val="524715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N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Cloud Callout 6"/>
          <p:cNvSpPr/>
          <p:nvPr/>
        </p:nvSpPr>
        <p:spPr>
          <a:xfrm>
            <a:off x="0" y="3016155"/>
            <a:ext cx="3630305" cy="2651030"/>
          </a:xfrm>
          <a:prstGeom prst="cloudCallout">
            <a:avLst>
              <a:gd name="adj1" fmla="val -34367"/>
              <a:gd name="adj2" fmla="val 71767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dirty="0" err="1" smtClean="0">
                <a:solidFill>
                  <a:schemeClr val="tx1"/>
                </a:solidFill>
              </a:rPr>
              <a:t>Creo</a:t>
            </a:r>
            <a:r>
              <a:rPr lang="en-GB" sz="4000" dirty="0" smtClean="0">
                <a:solidFill>
                  <a:schemeClr val="tx1"/>
                </a:solidFill>
              </a:rPr>
              <a:t> </a:t>
            </a:r>
            <a:r>
              <a:rPr lang="en-GB" sz="4000" dirty="0" err="1" smtClean="0">
                <a:solidFill>
                  <a:schemeClr val="tx1"/>
                </a:solidFill>
              </a:rPr>
              <a:t>que</a:t>
            </a:r>
            <a:r>
              <a:rPr lang="en-GB" sz="4000" dirty="0" smtClean="0">
                <a:solidFill>
                  <a:schemeClr val="tx1"/>
                </a:solidFill>
              </a:rPr>
              <a:t>…</a:t>
            </a:r>
            <a:endParaRPr lang="en-GB" sz="4000" dirty="0">
              <a:solidFill>
                <a:schemeClr val="tx1"/>
              </a:solidFill>
            </a:endParaRPr>
          </a:p>
        </p:txBody>
      </p:sp>
      <p:sp>
        <p:nvSpPr>
          <p:cNvPr id="6" name="Cloud Callout 5"/>
          <p:cNvSpPr/>
          <p:nvPr/>
        </p:nvSpPr>
        <p:spPr>
          <a:xfrm>
            <a:off x="-173488" y="-108054"/>
            <a:ext cx="3630305" cy="2651030"/>
          </a:xfrm>
          <a:prstGeom prst="cloudCallout">
            <a:avLst>
              <a:gd name="adj1" fmla="val 66385"/>
              <a:gd name="adj2" fmla="val 53234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dirty="0" err="1" smtClean="0">
                <a:solidFill>
                  <a:schemeClr val="tx1"/>
                </a:solidFill>
              </a:rPr>
              <a:t>Pienso</a:t>
            </a:r>
            <a:r>
              <a:rPr lang="en-GB" sz="4000" dirty="0" smtClean="0">
                <a:solidFill>
                  <a:schemeClr val="tx1"/>
                </a:solidFill>
              </a:rPr>
              <a:t> </a:t>
            </a:r>
            <a:r>
              <a:rPr lang="en-GB" sz="4000" dirty="0" err="1" smtClean="0">
                <a:solidFill>
                  <a:schemeClr val="tx1"/>
                </a:solidFill>
              </a:rPr>
              <a:t>que</a:t>
            </a:r>
            <a:r>
              <a:rPr lang="en-GB" sz="4000" dirty="0" smtClean="0">
                <a:solidFill>
                  <a:schemeClr val="tx1"/>
                </a:solidFill>
              </a:rPr>
              <a:t>…</a:t>
            </a:r>
            <a:endParaRPr lang="en-GB" sz="4000" dirty="0">
              <a:solidFill>
                <a:schemeClr val="tx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5135" y="284660"/>
            <a:ext cx="6097588" cy="342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Cloud Callout 7"/>
          <p:cNvSpPr/>
          <p:nvPr/>
        </p:nvSpPr>
        <p:spPr>
          <a:xfrm>
            <a:off x="7294112" y="3713660"/>
            <a:ext cx="3630305" cy="2651030"/>
          </a:xfrm>
          <a:prstGeom prst="cloudCallout">
            <a:avLst>
              <a:gd name="adj1" fmla="val -100908"/>
              <a:gd name="adj2" fmla="val -9058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dirty="0" smtClean="0">
                <a:solidFill>
                  <a:schemeClr val="tx1"/>
                </a:solidFill>
              </a:rPr>
              <a:t>En mi </a:t>
            </a:r>
            <a:r>
              <a:rPr lang="en-GB" sz="4000" dirty="0" err="1" smtClean="0">
                <a:solidFill>
                  <a:schemeClr val="tx1"/>
                </a:solidFill>
              </a:rPr>
              <a:t>opinión</a:t>
            </a:r>
            <a:r>
              <a:rPr lang="en-GB" sz="4000" dirty="0" smtClean="0">
                <a:solidFill>
                  <a:schemeClr val="tx1"/>
                </a:solidFill>
              </a:rPr>
              <a:t>…</a:t>
            </a:r>
            <a:endParaRPr lang="en-GB" sz="4000" dirty="0">
              <a:solidFill>
                <a:schemeClr val="tx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 rot="21058596">
            <a:off x="2897709" y="2550814"/>
            <a:ext cx="5540063" cy="646331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3600" b="1" dirty="0" smtClean="0"/>
              <a:t>¿</a:t>
            </a:r>
            <a:r>
              <a:rPr lang="en-GB" sz="3600" b="1" dirty="0" err="1" smtClean="0"/>
              <a:t>Cuál</a:t>
            </a:r>
            <a:r>
              <a:rPr lang="en-GB" sz="3600" b="1" dirty="0" smtClean="0"/>
              <a:t> </a:t>
            </a:r>
            <a:r>
              <a:rPr lang="en-GB" sz="3600" b="1" dirty="0" err="1" smtClean="0"/>
              <a:t>podría</a:t>
            </a:r>
            <a:r>
              <a:rPr lang="en-GB" sz="3600" b="1" dirty="0" smtClean="0"/>
              <a:t> </a:t>
            </a:r>
            <a:r>
              <a:rPr lang="en-GB" sz="3600" b="1" dirty="0" err="1" smtClean="0"/>
              <a:t>ser</a:t>
            </a:r>
            <a:r>
              <a:rPr lang="en-GB" sz="3600" b="1" dirty="0" smtClean="0"/>
              <a:t> el </a:t>
            </a:r>
            <a:r>
              <a:rPr lang="en-GB" sz="3600" b="1" dirty="0" err="1" smtClean="0"/>
              <a:t>título</a:t>
            </a:r>
            <a:r>
              <a:rPr lang="en-GB" sz="3600" b="1" dirty="0" smtClean="0"/>
              <a:t>?</a:t>
            </a:r>
            <a:endParaRPr lang="en-GB" sz="3600" b="1" dirty="0"/>
          </a:p>
        </p:txBody>
      </p:sp>
    </p:spTree>
    <p:extLst>
      <p:ext uri="{BB962C8B-B14F-4D97-AF65-F5344CB8AC3E}">
        <p14:creationId xmlns:p14="http://schemas.microsoft.com/office/powerpoint/2010/main" val="30281510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378956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 smtClean="0"/>
              <a:t>1. </a:t>
            </a:r>
            <a:r>
              <a:rPr lang="en-GB" dirty="0" err="1" smtClean="0"/>
              <a:t>Pasión</a:t>
            </a:r>
            <a:r>
              <a:rPr lang="en-GB" dirty="0" smtClean="0"/>
              <a:t> de </a:t>
            </a:r>
            <a:r>
              <a:rPr lang="en-GB" dirty="0" err="1" smtClean="0"/>
              <a:t>gavilanes</a:t>
            </a:r>
            <a:endParaRPr lang="en-GB" dirty="0" smtClean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r>
              <a:rPr lang="en-GB" dirty="0" smtClean="0"/>
              <a:t>2. A las 7:35 de la </a:t>
            </a:r>
            <a:r>
              <a:rPr lang="en-GB" dirty="0" err="1" smtClean="0"/>
              <a:t>mañana</a:t>
            </a:r>
            <a:endParaRPr lang="en-GB" dirty="0" smtClean="0"/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 smtClean="0"/>
              <a:t>3. Un funeral </a:t>
            </a:r>
            <a:r>
              <a:rPr lang="en-GB" dirty="0" err="1" smtClean="0"/>
              <a:t>divertido</a:t>
            </a:r>
            <a:endParaRPr lang="en-GB" dirty="0" smtClean="0"/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endParaRPr lang="en-GB" dirty="0"/>
          </a:p>
        </p:txBody>
      </p:sp>
      <p:sp>
        <p:nvSpPr>
          <p:cNvPr id="4" name="Title 3"/>
          <p:cNvSpPr txBox="1">
            <a:spLocks noGrp="1"/>
          </p:cNvSpPr>
          <p:nvPr>
            <p:ph type="title"/>
          </p:nvPr>
        </p:nvSpPr>
        <p:spPr>
          <a:xfrm>
            <a:off x="3439196" y="299356"/>
            <a:ext cx="5313608" cy="1089529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3600" b="1" dirty="0" smtClean="0"/>
              <a:t>¿</a:t>
            </a:r>
            <a:r>
              <a:rPr lang="en-GB" sz="3600" b="1" dirty="0" err="1" smtClean="0"/>
              <a:t>Cuál</a:t>
            </a:r>
            <a:r>
              <a:rPr lang="en-GB" sz="3600" b="1" dirty="0" smtClean="0"/>
              <a:t> </a:t>
            </a:r>
            <a:r>
              <a:rPr lang="en-GB" sz="3600" b="1" dirty="0" err="1" smtClean="0"/>
              <a:t>podría</a:t>
            </a:r>
            <a:r>
              <a:rPr lang="en-GB" sz="3600" b="1" dirty="0" smtClean="0"/>
              <a:t> </a:t>
            </a:r>
            <a:r>
              <a:rPr lang="en-GB" sz="3600" b="1" dirty="0" err="1" smtClean="0"/>
              <a:t>ser</a:t>
            </a:r>
            <a:r>
              <a:rPr lang="en-GB" sz="3600" b="1" dirty="0" smtClean="0"/>
              <a:t> el </a:t>
            </a:r>
            <a:r>
              <a:rPr lang="en-GB" sz="3600" b="1" dirty="0" err="1" smtClean="0"/>
              <a:t>título</a:t>
            </a:r>
            <a:r>
              <a:rPr lang="en-GB" sz="3600" b="1" dirty="0" smtClean="0"/>
              <a:t>? </a:t>
            </a:r>
            <a:br>
              <a:rPr lang="en-GB" sz="3600" b="1" dirty="0" smtClean="0"/>
            </a:br>
            <a:r>
              <a:rPr lang="en-GB" sz="3600" b="1" dirty="0" err="1" smtClean="0"/>
              <a:t>Podría</a:t>
            </a:r>
            <a:r>
              <a:rPr lang="en-GB" sz="3600" b="1" dirty="0" smtClean="0"/>
              <a:t> </a:t>
            </a:r>
            <a:r>
              <a:rPr lang="en-GB" sz="3600" b="1" dirty="0" err="1" smtClean="0"/>
              <a:t>ser</a:t>
            </a:r>
            <a:r>
              <a:rPr lang="en-GB" sz="3600" b="1" dirty="0" smtClean="0"/>
              <a:t> …..</a:t>
            </a:r>
            <a:endParaRPr lang="en-GB" sz="3600" b="1" dirty="0"/>
          </a:p>
        </p:txBody>
      </p:sp>
      <p:sp>
        <p:nvSpPr>
          <p:cNvPr id="2" name="Rectangle 1"/>
          <p:cNvSpPr/>
          <p:nvPr/>
        </p:nvSpPr>
        <p:spPr>
          <a:xfrm>
            <a:off x="1151597" y="6051929"/>
            <a:ext cx="571605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>
                <a:hlinkClick r:id="rId2"/>
              </a:rPr>
              <a:t>http://www.screeninglanguages.org/#!</a:t>
            </a:r>
            <a:r>
              <a:rPr lang="en-GB" dirty="0" smtClean="0">
                <a:hlinkClick r:id="rId2"/>
              </a:rPr>
              <a:t>spanish-films/f59u6</a:t>
            </a:r>
            <a:endParaRPr lang="en-GB" dirty="0" smtClean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40905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err="1" smtClean="0"/>
              <a:t>Une</a:t>
            </a:r>
            <a:r>
              <a:rPr lang="en-GB" b="1" dirty="0" smtClean="0"/>
              <a:t> el </a:t>
            </a:r>
            <a:r>
              <a:rPr lang="en-GB" b="1" dirty="0" err="1" smtClean="0"/>
              <a:t>espa</a:t>
            </a:r>
            <a:r>
              <a:rPr lang="en-GB" b="1" dirty="0" err="1" smtClean="0">
                <a:latin typeface="Calibri"/>
                <a:cs typeface="Calibri"/>
              </a:rPr>
              <a:t>ñol</a:t>
            </a:r>
            <a:r>
              <a:rPr lang="en-GB" b="1" dirty="0" smtClean="0">
                <a:latin typeface="Calibri"/>
                <a:cs typeface="Calibri"/>
              </a:rPr>
              <a:t> con el </a:t>
            </a:r>
            <a:r>
              <a:rPr lang="en-GB" b="1" dirty="0" err="1" smtClean="0">
                <a:latin typeface="Calibri"/>
                <a:cs typeface="Calibri"/>
              </a:rPr>
              <a:t>inglés</a:t>
            </a:r>
            <a:r>
              <a:rPr lang="en-GB" b="1" dirty="0" smtClean="0">
                <a:latin typeface="Calibri"/>
                <a:cs typeface="Calibri"/>
              </a:rPr>
              <a:t>:</a:t>
            </a:r>
            <a:endParaRPr lang="en-GB" b="1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37154804"/>
              </p:ext>
            </p:extLst>
          </p:nvPr>
        </p:nvGraphicFramePr>
        <p:xfrm>
          <a:off x="859809" y="1648113"/>
          <a:ext cx="3448192" cy="432196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48192"/>
              </a:tblGrid>
              <a:tr h="392906">
                <a:tc>
                  <a:txBody>
                    <a:bodyPr/>
                    <a:lstStyle/>
                    <a:p>
                      <a:r>
                        <a:rPr lang="en-GB" b="0" dirty="0" smtClean="0">
                          <a:solidFill>
                            <a:schemeClr val="tx1"/>
                          </a:solidFill>
                        </a:rPr>
                        <a:t>1. Un</a:t>
                      </a:r>
                      <a:r>
                        <a:rPr lang="en-GB" b="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GB" b="0" baseline="0" dirty="0" err="1" smtClean="0">
                          <a:solidFill>
                            <a:schemeClr val="tx1"/>
                          </a:solidFill>
                        </a:rPr>
                        <a:t>t</a:t>
                      </a:r>
                      <a:r>
                        <a:rPr lang="en-GB" b="0" dirty="0" err="1" smtClean="0">
                          <a:solidFill>
                            <a:schemeClr val="tx1"/>
                          </a:solidFill>
                        </a:rPr>
                        <a:t>ren</a:t>
                      </a:r>
                      <a:endParaRPr lang="en-GB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92906">
                <a:tc>
                  <a:txBody>
                    <a:bodyPr/>
                    <a:lstStyle/>
                    <a:p>
                      <a:r>
                        <a:rPr lang="en-GB" dirty="0" smtClean="0"/>
                        <a:t>2. Un</a:t>
                      </a:r>
                      <a:r>
                        <a:rPr lang="en-GB" baseline="0" dirty="0" smtClean="0"/>
                        <a:t> </a:t>
                      </a:r>
                      <a:r>
                        <a:rPr lang="en-GB" baseline="0" dirty="0" err="1" smtClean="0"/>
                        <a:t>niño</a:t>
                      </a:r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92906">
                <a:tc>
                  <a:txBody>
                    <a:bodyPr/>
                    <a:lstStyle/>
                    <a:p>
                      <a:r>
                        <a:rPr lang="en-GB" dirty="0" smtClean="0"/>
                        <a:t>3. </a:t>
                      </a:r>
                      <a:r>
                        <a:rPr lang="en-GB" dirty="0" err="1" smtClean="0"/>
                        <a:t>Una</a:t>
                      </a:r>
                      <a:r>
                        <a:rPr lang="en-GB" dirty="0" smtClean="0"/>
                        <a:t> </a:t>
                      </a:r>
                      <a:r>
                        <a:rPr lang="en-GB" dirty="0" err="1" smtClean="0"/>
                        <a:t>mujer</a:t>
                      </a:r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92906">
                <a:tc>
                  <a:txBody>
                    <a:bodyPr/>
                    <a:lstStyle/>
                    <a:p>
                      <a:r>
                        <a:rPr lang="en-GB" dirty="0" smtClean="0"/>
                        <a:t>4. </a:t>
                      </a:r>
                      <a:r>
                        <a:rPr lang="en-GB" dirty="0" err="1" smtClean="0"/>
                        <a:t>Silencio</a:t>
                      </a:r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92906">
                <a:tc>
                  <a:txBody>
                    <a:bodyPr/>
                    <a:lstStyle/>
                    <a:p>
                      <a:r>
                        <a:rPr lang="en-GB" dirty="0" smtClean="0"/>
                        <a:t>5. </a:t>
                      </a:r>
                      <a:r>
                        <a:rPr lang="en-GB" dirty="0" err="1" smtClean="0"/>
                        <a:t>Unos</a:t>
                      </a:r>
                      <a:r>
                        <a:rPr lang="en-GB" dirty="0" smtClean="0"/>
                        <a:t> </a:t>
                      </a:r>
                      <a:r>
                        <a:rPr lang="en-GB" dirty="0" err="1" smtClean="0"/>
                        <a:t>pasos</a:t>
                      </a:r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92906">
                <a:tc>
                  <a:txBody>
                    <a:bodyPr/>
                    <a:lstStyle/>
                    <a:p>
                      <a:r>
                        <a:rPr lang="en-GB" dirty="0" smtClean="0"/>
                        <a:t>6. Un </a:t>
                      </a:r>
                      <a:r>
                        <a:rPr lang="en-GB" dirty="0" err="1" smtClean="0"/>
                        <a:t>periódico</a:t>
                      </a:r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92906">
                <a:tc>
                  <a:txBody>
                    <a:bodyPr/>
                    <a:lstStyle/>
                    <a:p>
                      <a:r>
                        <a:rPr lang="en-GB" dirty="0" smtClean="0"/>
                        <a:t>7. </a:t>
                      </a:r>
                      <a:r>
                        <a:rPr lang="en-GB" dirty="0" err="1" smtClean="0"/>
                        <a:t>Una</a:t>
                      </a:r>
                      <a:r>
                        <a:rPr lang="en-GB" dirty="0" smtClean="0"/>
                        <a:t> </a:t>
                      </a:r>
                      <a:r>
                        <a:rPr lang="en-GB" dirty="0" err="1" smtClean="0"/>
                        <a:t>taza</a:t>
                      </a:r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92906">
                <a:tc>
                  <a:txBody>
                    <a:bodyPr/>
                    <a:lstStyle/>
                    <a:p>
                      <a:r>
                        <a:rPr lang="en-GB" dirty="0" smtClean="0"/>
                        <a:t>8. </a:t>
                      </a:r>
                      <a:r>
                        <a:rPr lang="en-GB" dirty="0" err="1" smtClean="0"/>
                        <a:t>Una</a:t>
                      </a:r>
                      <a:r>
                        <a:rPr lang="en-GB" dirty="0" smtClean="0"/>
                        <a:t> </a:t>
                      </a:r>
                      <a:r>
                        <a:rPr lang="en-GB" dirty="0" err="1" smtClean="0"/>
                        <a:t>televisión</a:t>
                      </a:r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92906">
                <a:tc>
                  <a:txBody>
                    <a:bodyPr/>
                    <a:lstStyle/>
                    <a:p>
                      <a:r>
                        <a:rPr lang="en-GB" dirty="0" smtClean="0"/>
                        <a:t>9. Un hombre</a:t>
                      </a:r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9290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 smtClean="0"/>
                        <a:t>10. </a:t>
                      </a:r>
                      <a:r>
                        <a:rPr lang="en-GB" dirty="0" err="1" smtClean="0"/>
                        <a:t>Unas</a:t>
                      </a:r>
                      <a:r>
                        <a:rPr lang="en-GB" dirty="0" smtClean="0"/>
                        <a:t> </a:t>
                      </a:r>
                      <a:r>
                        <a:rPr lang="en-GB" dirty="0" err="1" smtClean="0"/>
                        <a:t>cucharas</a:t>
                      </a:r>
                      <a:endParaRPr lang="en-GB" dirty="0" smtClean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92906">
                <a:tc>
                  <a:txBody>
                    <a:bodyPr/>
                    <a:lstStyle/>
                    <a:p>
                      <a:r>
                        <a:rPr lang="en-GB" dirty="0" smtClean="0"/>
                        <a:t>11. </a:t>
                      </a:r>
                      <a:r>
                        <a:rPr lang="en-GB" dirty="0" err="1" smtClean="0"/>
                        <a:t>Una</a:t>
                      </a:r>
                      <a:r>
                        <a:rPr lang="en-GB" dirty="0" smtClean="0"/>
                        <a:t> </a:t>
                      </a:r>
                      <a:r>
                        <a:rPr lang="en-GB" dirty="0" err="1" smtClean="0"/>
                        <a:t>máquina</a:t>
                      </a:r>
                      <a:r>
                        <a:rPr lang="en-GB" dirty="0" smtClean="0"/>
                        <a:t> de café</a:t>
                      </a:r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5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82365828"/>
              </p:ext>
            </p:extLst>
          </p:nvPr>
        </p:nvGraphicFramePr>
        <p:xfrm>
          <a:off x="6471313" y="1650388"/>
          <a:ext cx="3448192" cy="432196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48192"/>
              </a:tblGrid>
              <a:tr h="392906">
                <a:tc>
                  <a:txBody>
                    <a:bodyPr/>
                    <a:lstStyle/>
                    <a:p>
                      <a:r>
                        <a:rPr lang="en-GB" b="0" dirty="0" smtClean="0">
                          <a:solidFill>
                            <a:schemeClr val="tx1"/>
                          </a:solidFill>
                        </a:rPr>
                        <a:t>a) a boy</a:t>
                      </a:r>
                      <a:endParaRPr lang="en-GB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92906">
                <a:tc>
                  <a:txBody>
                    <a:bodyPr/>
                    <a:lstStyle/>
                    <a:p>
                      <a:r>
                        <a:rPr lang="en-GB" dirty="0" smtClean="0"/>
                        <a:t>b) Silence</a:t>
                      </a:r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92906">
                <a:tc>
                  <a:txBody>
                    <a:bodyPr/>
                    <a:lstStyle/>
                    <a:p>
                      <a:r>
                        <a:rPr lang="en-GB" dirty="0" smtClean="0"/>
                        <a:t>c) A newspaper</a:t>
                      </a:r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92906">
                <a:tc>
                  <a:txBody>
                    <a:bodyPr/>
                    <a:lstStyle/>
                    <a:p>
                      <a:r>
                        <a:rPr lang="en-GB" dirty="0" smtClean="0"/>
                        <a:t>d) A cup</a:t>
                      </a:r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92906">
                <a:tc>
                  <a:txBody>
                    <a:bodyPr/>
                    <a:lstStyle/>
                    <a:p>
                      <a:r>
                        <a:rPr lang="en-GB" dirty="0" smtClean="0"/>
                        <a:t>e) Steps</a:t>
                      </a:r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92906">
                <a:tc>
                  <a:txBody>
                    <a:bodyPr/>
                    <a:lstStyle/>
                    <a:p>
                      <a:r>
                        <a:rPr lang="en-GB" dirty="0" smtClean="0"/>
                        <a:t>f) A man</a:t>
                      </a:r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92906">
                <a:tc>
                  <a:txBody>
                    <a:bodyPr/>
                    <a:lstStyle/>
                    <a:p>
                      <a:r>
                        <a:rPr lang="en-GB" dirty="0" smtClean="0"/>
                        <a:t>g) A television</a:t>
                      </a:r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92906">
                <a:tc>
                  <a:txBody>
                    <a:bodyPr/>
                    <a:lstStyle/>
                    <a:p>
                      <a:r>
                        <a:rPr lang="en-GB" dirty="0" smtClean="0"/>
                        <a:t>h) Spoons</a:t>
                      </a:r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92906">
                <a:tc>
                  <a:txBody>
                    <a:bodyPr/>
                    <a:lstStyle/>
                    <a:p>
                      <a:r>
                        <a:rPr lang="en-GB" dirty="0" err="1" smtClean="0"/>
                        <a:t>i</a:t>
                      </a:r>
                      <a:r>
                        <a:rPr lang="en-GB" dirty="0" smtClean="0"/>
                        <a:t>) A train</a:t>
                      </a:r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9290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 smtClean="0"/>
                        <a:t>j) A coffee machine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92906">
                <a:tc>
                  <a:txBody>
                    <a:bodyPr/>
                    <a:lstStyle/>
                    <a:p>
                      <a:r>
                        <a:rPr lang="en-GB" dirty="0" smtClean="0"/>
                        <a:t>k) A woman</a:t>
                      </a:r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94939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9709" y="228647"/>
            <a:ext cx="11240069" cy="1325563"/>
          </a:xfrm>
        </p:spPr>
        <p:txBody>
          <a:bodyPr/>
          <a:lstStyle/>
          <a:p>
            <a:r>
              <a:rPr lang="en-GB" b="1" dirty="0" smtClean="0"/>
              <a:t>Mira el clip y </a:t>
            </a:r>
            <a:r>
              <a:rPr lang="en-GB" b="1" dirty="0" err="1" smtClean="0"/>
              <a:t>circula</a:t>
            </a:r>
            <a:r>
              <a:rPr lang="en-GB" b="1" dirty="0" smtClean="0"/>
              <a:t> los </a:t>
            </a:r>
            <a:r>
              <a:rPr lang="en-GB" b="1" dirty="0" err="1" smtClean="0"/>
              <a:t>sonidos</a:t>
            </a:r>
            <a:r>
              <a:rPr lang="en-GB" b="1" dirty="0" smtClean="0"/>
              <a:t> </a:t>
            </a:r>
            <a:r>
              <a:rPr lang="en-GB" b="1" dirty="0" err="1" smtClean="0"/>
              <a:t>que</a:t>
            </a:r>
            <a:r>
              <a:rPr lang="en-GB" b="1" dirty="0" smtClean="0"/>
              <a:t> </a:t>
            </a:r>
            <a:r>
              <a:rPr lang="en-GB" b="1" dirty="0" err="1" smtClean="0"/>
              <a:t>escuchas</a:t>
            </a:r>
            <a:r>
              <a:rPr lang="en-GB" b="1" dirty="0" smtClean="0"/>
              <a:t>: </a:t>
            </a:r>
            <a:endParaRPr lang="en-GB" b="1" dirty="0"/>
          </a:p>
        </p:txBody>
      </p:sp>
      <p:graphicFrame>
        <p:nvGraphicFramePr>
          <p:cNvPr id="4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62039417"/>
              </p:ext>
            </p:extLst>
          </p:nvPr>
        </p:nvGraphicFramePr>
        <p:xfrm>
          <a:off x="859809" y="1648113"/>
          <a:ext cx="3448192" cy="432196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48192"/>
              </a:tblGrid>
              <a:tr h="392906">
                <a:tc>
                  <a:txBody>
                    <a:bodyPr/>
                    <a:lstStyle/>
                    <a:p>
                      <a:r>
                        <a:rPr lang="en-GB" b="0" dirty="0" smtClean="0">
                          <a:solidFill>
                            <a:schemeClr val="tx1"/>
                          </a:solidFill>
                        </a:rPr>
                        <a:t>1. Un</a:t>
                      </a:r>
                      <a:r>
                        <a:rPr lang="en-GB" b="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GB" b="0" baseline="0" dirty="0" err="1" smtClean="0">
                          <a:solidFill>
                            <a:schemeClr val="tx1"/>
                          </a:solidFill>
                        </a:rPr>
                        <a:t>t</a:t>
                      </a:r>
                      <a:r>
                        <a:rPr lang="en-GB" b="0" dirty="0" err="1" smtClean="0">
                          <a:solidFill>
                            <a:schemeClr val="tx1"/>
                          </a:solidFill>
                        </a:rPr>
                        <a:t>ren</a:t>
                      </a:r>
                      <a:endParaRPr lang="en-GB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92906">
                <a:tc>
                  <a:txBody>
                    <a:bodyPr/>
                    <a:lstStyle/>
                    <a:p>
                      <a:r>
                        <a:rPr lang="en-GB" dirty="0" smtClean="0"/>
                        <a:t>2. Un</a:t>
                      </a:r>
                      <a:r>
                        <a:rPr lang="en-GB" baseline="0" dirty="0" smtClean="0"/>
                        <a:t> </a:t>
                      </a:r>
                      <a:r>
                        <a:rPr lang="en-GB" baseline="0" dirty="0" err="1" smtClean="0"/>
                        <a:t>niño</a:t>
                      </a:r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92906">
                <a:tc>
                  <a:txBody>
                    <a:bodyPr/>
                    <a:lstStyle/>
                    <a:p>
                      <a:r>
                        <a:rPr lang="en-GB" dirty="0" smtClean="0"/>
                        <a:t>3. </a:t>
                      </a:r>
                      <a:r>
                        <a:rPr lang="en-GB" dirty="0" err="1" smtClean="0"/>
                        <a:t>Una</a:t>
                      </a:r>
                      <a:r>
                        <a:rPr lang="en-GB" dirty="0" smtClean="0"/>
                        <a:t> </a:t>
                      </a:r>
                      <a:r>
                        <a:rPr lang="en-GB" dirty="0" err="1" smtClean="0"/>
                        <a:t>mujer</a:t>
                      </a:r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92906">
                <a:tc>
                  <a:txBody>
                    <a:bodyPr/>
                    <a:lstStyle/>
                    <a:p>
                      <a:r>
                        <a:rPr lang="en-GB" dirty="0" smtClean="0"/>
                        <a:t>4. </a:t>
                      </a:r>
                      <a:r>
                        <a:rPr lang="en-GB" dirty="0" err="1" smtClean="0"/>
                        <a:t>Silencio</a:t>
                      </a:r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92906">
                <a:tc>
                  <a:txBody>
                    <a:bodyPr/>
                    <a:lstStyle/>
                    <a:p>
                      <a:r>
                        <a:rPr lang="en-GB" dirty="0" smtClean="0"/>
                        <a:t>5. </a:t>
                      </a:r>
                      <a:r>
                        <a:rPr lang="en-GB" dirty="0" err="1" smtClean="0"/>
                        <a:t>Unos</a:t>
                      </a:r>
                      <a:r>
                        <a:rPr lang="en-GB" dirty="0" smtClean="0"/>
                        <a:t> </a:t>
                      </a:r>
                      <a:r>
                        <a:rPr lang="en-GB" dirty="0" err="1" smtClean="0"/>
                        <a:t>pasos</a:t>
                      </a:r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92906">
                <a:tc>
                  <a:txBody>
                    <a:bodyPr/>
                    <a:lstStyle/>
                    <a:p>
                      <a:r>
                        <a:rPr lang="en-GB" dirty="0" smtClean="0"/>
                        <a:t>6. Un </a:t>
                      </a:r>
                      <a:r>
                        <a:rPr lang="en-GB" dirty="0" err="1" smtClean="0"/>
                        <a:t>periódico</a:t>
                      </a:r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92906">
                <a:tc>
                  <a:txBody>
                    <a:bodyPr/>
                    <a:lstStyle/>
                    <a:p>
                      <a:r>
                        <a:rPr lang="en-GB" dirty="0" smtClean="0"/>
                        <a:t>7. </a:t>
                      </a:r>
                      <a:r>
                        <a:rPr lang="en-GB" dirty="0" err="1" smtClean="0"/>
                        <a:t>Una</a:t>
                      </a:r>
                      <a:r>
                        <a:rPr lang="en-GB" dirty="0" smtClean="0"/>
                        <a:t> </a:t>
                      </a:r>
                      <a:r>
                        <a:rPr lang="en-GB" dirty="0" err="1" smtClean="0"/>
                        <a:t>taza</a:t>
                      </a:r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92906">
                <a:tc>
                  <a:txBody>
                    <a:bodyPr/>
                    <a:lstStyle/>
                    <a:p>
                      <a:r>
                        <a:rPr lang="en-GB" dirty="0" smtClean="0"/>
                        <a:t>8. </a:t>
                      </a:r>
                      <a:r>
                        <a:rPr lang="en-GB" dirty="0" err="1" smtClean="0"/>
                        <a:t>Una</a:t>
                      </a:r>
                      <a:r>
                        <a:rPr lang="en-GB" dirty="0" smtClean="0"/>
                        <a:t> </a:t>
                      </a:r>
                      <a:r>
                        <a:rPr lang="en-GB" dirty="0" err="1" smtClean="0"/>
                        <a:t>televisión</a:t>
                      </a:r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92906">
                <a:tc>
                  <a:txBody>
                    <a:bodyPr/>
                    <a:lstStyle/>
                    <a:p>
                      <a:r>
                        <a:rPr lang="en-GB" dirty="0" smtClean="0"/>
                        <a:t>9. Un hombre</a:t>
                      </a:r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9290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 smtClean="0"/>
                        <a:t>10. </a:t>
                      </a:r>
                      <a:r>
                        <a:rPr lang="en-GB" dirty="0" err="1" smtClean="0"/>
                        <a:t>Unas</a:t>
                      </a:r>
                      <a:r>
                        <a:rPr lang="en-GB" dirty="0" smtClean="0"/>
                        <a:t> </a:t>
                      </a:r>
                      <a:r>
                        <a:rPr lang="en-GB" dirty="0" err="1" smtClean="0"/>
                        <a:t>cucharas</a:t>
                      </a:r>
                      <a:endParaRPr lang="en-GB" dirty="0" smtClean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92906">
                <a:tc>
                  <a:txBody>
                    <a:bodyPr/>
                    <a:lstStyle/>
                    <a:p>
                      <a:r>
                        <a:rPr lang="en-GB" dirty="0" smtClean="0"/>
                        <a:t>11. </a:t>
                      </a:r>
                      <a:r>
                        <a:rPr lang="en-GB" dirty="0" err="1" smtClean="0"/>
                        <a:t>Una</a:t>
                      </a:r>
                      <a:r>
                        <a:rPr lang="en-GB" dirty="0" smtClean="0"/>
                        <a:t> </a:t>
                      </a:r>
                      <a:r>
                        <a:rPr lang="en-GB" dirty="0" err="1" smtClean="0"/>
                        <a:t>máquina</a:t>
                      </a:r>
                      <a:r>
                        <a:rPr lang="en-GB" dirty="0" smtClean="0"/>
                        <a:t> de café</a:t>
                      </a:r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5" name="Oval Callout 4"/>
          <p:cNvSpPr/>
          <p:nvPr/>
        </p:nvSpPr>
        <p:spPr>
          <a:xfrm>
            <a:off x="6359857" y="1883391"/>
            <a:ext cx="3875964" cy="2647666"/>
          </a:xfrm>
          <a:prstGeom prst="wedgeEllipseCallout">
            <a:avLst>
              <a:gd name="adj1" fmla="val 70716"/>
              <a:gd name="adj2" fmla="val 43943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000" dirty="0" err="1" smtClean="0">
                <a:solidFill>
                  <a:schemeClr val="tx1"/>
                </a:solidFill>
              </a:rPr>
              <a:t>Escuché</a:t>
            </a:r>
            <a:r>
              <a:rPr lang="en-GB" sz="3000" dirty="0" smtClean="0">
                <a:solidFill>
                  <a:schemeClr val="tx1"/>
                </a:solidFill>
              </a:rPr>
              <a:t>…</a:t>
            </a:r>
            <a:r>
              <a:rPr lang="en-GB" dirty="0" smtClean="0"/>
              <a:t>…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296705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963733" y="2433337"/>
            <a:ext cx="6130793" cy="1056837"/>
          </a:xfrm>
        </p:spPr>
        <p:txBody>
          <a:bodyPr>
            <a:normAutofit/>
          </a:bodyPr>
          <a:lstStyle/>
          <a:p>
            <a:endParaRPr lang="en-GB" sz="2000" dirty="0" smtClean="0"/>
          </a:p>
          <a:p>
            <a:r>
              <a:rPr lang="en-GB" sz="3800" dirty="0" smtClean="0"/>
              <a:t>¿</a:t>
            </a:r>
            <a:r>
              <a:rPr lang="en-GB" sz="3800" dirty="0" err="1" smtClean="0"/>
              <a:t>Cómo</a:t>
            </a:r>
            <a:r>
              <a:rPr lang="en-GB" sz="3800" dirty="0" smtClean="0"/>
              <a:t> se </a:t>
            </a:r>
            <a:r>
              <a:rPr lang="en-GB" sz="3800" dirty="0" err="1" smtClean="0"/>
              <a:t>siente</a:t>
            </a:r>
            <a:r>
              <a:rPr lang="en-GB" sz="3800" dirty="0" smtClean="0"/>
              <a:t> </a:t>
            </a:r>
            <a:r>
              <a:rPr lang="en-GB" sz="3800" dirty="0" err="1" smtClean="0"/>
              <a:t>ella</a:t>
            </a:r>
            <a:r>
              <a:rPr lang="en-GB" sz="3800" dirty="0" smtClean="0"/>
              <a:t>?</a:t>
            </a:r>
            <a:endParaRPr lang="en-GB" sz="3800" dirty="0"/>
          </a:p>
        </p:txBody>
      </p:sp>
      <p:pic>
        <p:nvPicPr>
          <p:cNvPr id="3074" name="Picture 2" descr="http://i.vimeocdn.com/video/250186414_64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512" y="1916932"/>
            <a:ext cx="4901759" cy="364846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134736" y="864361"/>
            <a:ext cx="6894394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500" b="1" u="sng" dirty="0" smtClean="0"/>
              <a:t>Los </a:t>
            </a:r>
            <a:r>
              <a:rPr lang="en-GB" sz="3500" b="1" u="sng" dirty="0" err="1" smtClean="0"/>
              <a:t>sentimientos</a:t>
            </a:r>
            <a:r>
              <a:rPr lang="en-GB" sz="3500" b="1" u="sng" dirty="0" smtClean="0"/>
              <a:t> de la </a:t>
            </a:r>
            <a:r>
              <a:rPr lang="en-GB" sz="3500" b="1" u="sng" dirty="0" err="1" smtClean="0"/>
              <a:t>protagonista</a:t>
            </a:r>
            <a:endParaRPr lang="en-GB" sz="3500" b="1" u="sng" dirty="0" smtClean="0"/>
          </a:p>
        </p:txBody>
      </p:sp>
    </p:spTree>
    <p:extLst>
      <p:ext uri="{BB962C8B-B14F-4D97-AF65-F5344CB8AC3E}">
        <p14:creationId xmlns:p14="http://schemas.microsoft.com/office/powerpoint/2010/main" val="2766207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7153953" y="2510190"/>
            <a:ext cx="281143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Está</a:t>
            </a:r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triste</a:t>
            </a:r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155516" y="5537528"/>
            <a:ext cx="281143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Está</a:t>
            </a:r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nervioso</a:t>
            </a:r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0046991" y="2467938"/>
            <a:ext cx="281143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Está</a:t>
            </a:r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feliz</a:t>
            </a:r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69912" y="2470266"/>
            <a:ext cx="281143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Está</a:t>
            </a:r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preocupado</a:t>
            </a:r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783264" y="2510190"/>
            <a:ext cx="281143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Está</a:t>
            </a:r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confundida</a:t>
            </a:r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342514" y="6053460"/>
            <a:ext cx="281143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Está</a:t>
            </a:r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aterrorizado</a:t>
            </a:r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317760" y="5537528"/>
            <a:ext cx="281143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Está</a:t>
            </a:r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asustado</a:t>
            </a:r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AutoShape 2" descr="data:image/jpeg;base64,/9j/4AAQSkZJRgABAQAAAQABAAD/2wCEAAkGBxQSEhQTERQUFRUVFxUUFRgYFxQUGBcXGxQWFxcWFBUZHCggGBolHBQUITEhJikrMC4uFx8zODMsNygtLywBCgoKDg0OGxAQGywmICUtLDQsLCwsLCwsLCwsLCwsLCwsLCwsLCwsLCwsLCwsLCwsLCwtLCwsLCwsLCwsLCwsLP/AABEIAOEA4QMBEQACEQEDEQH/xAAbAAEAAgMBAQAAAAAAAAAAAAAABQYCAwQHAf/EAEQQAAEDAQQGBggCCAYDAQAAAAEAAgMRBAUhMQYSQVFhgRMicZGhsQcjMlJygsHRQqIUM1OSssLh8DRDYnPS8RZjkxX/xAAbAQEAAgMBAQAAAAAAAAAAAAAAAwQBAgUGB//EADYRAAIBAwEFBgYBBAMAAwAAAAABAgMEETEFEiFBUSJhcYGR8BMyobHR4cEUI0JSBjNiFVPx/9oADAMBAAIRAxEAPwD3FAEAQBAEAQBAEAQBAEAQBAEAQBAEAQBAEAQBAEAQBAEAQBAEAQBAEAQBAEAQBAEAQETeWkllgwlmaCPwir3c2tqRzWkqkY6s2UW9CuWz0lQjCKGR/Fxawcsz4BQu5jyRuqL5kPP6SbQT1Iom9uu899R5KN3Uuhv8FHOdOLe72Q3lET51UTvcate/Mz8GIGm14DOh7YvtRFe/+l78x8GJti9I1qb7bIXfK9p/iUiupdxj4KJSyekxv+bA4cWODvBwHmpFdLmjV0XyZYLu0zsc1AJQxx2SAs8T1fFSxrQlzNHTkifa4EVBBByIxUpofUAQBAEAQBAEAQBAEAQBAEAQBAEAQHwlAVK/tPYIKth9c8YYGjAeL9vKvaFBOvGPBcSSNNsplovi3W8kNLtTItjrHGODnVx5krm3W0IUl/clju5/knjSXI6bDoSc5pAP9LBX8x+y4NbbqXClHzf4X5JlAm7No1Zmf5Ycd7yXeBw8FzKm1Lqf+WPDh+zbdRJRWZjMGMY3saB5BUpVZz+aTfi2zJuqo8GRVMAwfGHe0Ae0A+a2jKUfleAcFouGzvzhYOLRqH8tFbp7Ruaek358fua7qIa26FMOMUjm8HDWHeKEeK6VHbs1wqRT8OBhwIpsNusB1o3PDRnqHXj+Zhw5kLt2u1KNXhCWH0fD9ehFKnnVFmuL0jNdRtrZqn9oypb8zMxyquvC5T4SIJUuherLaWSND43Ne05FpBB5hWU0+KITasgIAgCAIAgCAIAgCAIAgCAICPvq+YrKzXmdT3WjFzjuaNvkFrOaisszGLb4HmF8aQ2m8H9FG0tjOUbdo3yu2+AXMur2MI703iPv1LMKSRJ3PoexlHT+sd7o9gdu13lwXlrrbNSo9ygsLrzf4LCilqWyCyUAAAAGQGAH2VSjYVKr3pv33sw6iWhtdqtVqaoW8cGi3pHKuJ4E4QBAEAQBAEAQFfvrR2KWpA1H51aM/iG1daz2nVpcG8ro/wCDDimVqzWi1Xe/WjNATjmY38HN2HuPFeptb2M+MH5EE6fU9J0Y0sitg1f1coGLCc+LD+IeIXWp1VPxKsoOJYVKaBAEAQBAEAQBAEAQBAEBB6U6SR2NlT1pHA6jN/8Aqduao6lRQRvCDkzzWy2Se8ZTLK46taOecgPcjb/fHjwNobSjQXa4yei96Itwh0L1dV1sibqRNoNpzJO8naV5Z/Hvam9J/hdyXvvJG1ElY4Q1dehZ06McshlNs1zWjYFTu7/HYgbxhzZykrjyk5PLJQsGQgCAIAgCAIAgMJW4LaLwwR9ss4cDUAg5g4ghXaFVxevgZKfetzOiPSwE0adbAnWYRtac6eK9HaX++1GfB8n1/ZFOmXTQnTET0gtBAlya7ACTgdz/AD8F6CjW3uD1KdSnjii6KwRBAEAQBAEAQBAEAQETpNfrLHCZHYuOEbdrnfYZkrSpNQWWbRjvPB5hdlhlvCZ00ziW167sq7mM3YdwXnNpbRVuus3ounf4fcuQhyPQbFYw1oa0BrRgAMAvNULedzPfnxz9f0byko8ESAAaF3oxhQiQcWck09clw7u+dR4jp70J4QxqaVzSQ4LzviGzj1rwDsaMXHsardtZVrh/248OvL1MNpHZFIHAOaahwBB3gioKrSi4txeqMmawAgCAIAgMS8V1aipFQK4030Wd143scAZLAPiA53DFTJ5Rk4Z46HgVcpz3kZRVr+ufVrLFhTFwGFP9Tdy7lje5xTm+PJkU4c0XXQPSn9Jb0Mx9cwYH9o0bfiG3v309LRq7yw9SjUhjii4KcjCAIAgCAIAgCA1Wu0tiY6R51WsBc47gFhvCywuJ4/bLRJedrriG/hGyOMfU+Z3LiX97GjB1JeS6++ZcpwxwL9dthaxrWMFGtFBx4nivIUac7uq6k+OffoiaUt1EpgAu/wBmjAr6nFPNVefvLt1Xhae/oTwhgiL0vuGz/rHjW9wdZ3ds50WttYV7j5I8Or4L34GzkkU29dMZperCOiacMMXnns5d69Fa7Fo0u1V7T+np+fQjc29DXdmik851pKxtOJc+peflz76Le52vb0Fuw7T6LRef4Cg2X67LEIYmxNc5waKAupXw2LylzXdeq6jSTfQlSwjqUJkIAgCAICjaYXVaXTGdoLmgAN1CdZgHDOtamoXp9k3drGj8GTw3rnR/x6kU085OW6tMpY+rMOlbvyeOeR596nutiUanapdl/T9eXoYU3zLldd9Q2gereNba04OHI59oXnLmxr27/uR4dVp6/klUkzrmGKghoZNEzKhTQluvJlHCrhsVS97G6zStmhJaNYOaR+Bwxp2f1C79hduot1vtL6++ZXqQ9D1TRi+22uBsgoHDqyN91wz5HMdq9FTmpxyUZR3Xgl1uahAEAQBAEAQHnPpOvypbZIzlR8tNpzYz+bm1VLmp/j6k9KPM69Fbn6CIAj1j+s87tzeXnVeEva7vLjdj8q0/l+f4La7KLOxtAuxRpxo0yBvLIG/dJIYKh76u9xuLuzcOao1KVxeS3aaxHm3p+/IkilHiyjXppdPN1YvVNOFG4vPzbOS6VrsahR7VTtPv0Xl+Q5t6C69EZpjrS+racauxefl+6XO2aFFbtPtPu09fwFBvUuV1XDBZ8WNq733dZ3LdyovOXW0K9x874dFwX78yRRSJRUjYIAgCAIAgCAICKvXR+C0YvbR3vt6ruex3NXrXaNe34ReV0fFfryNXFMpt6aJTwnWi9Y0YgtwePl+1V6O22xb1lu1Oy+/R+f5I3BrQXdpbNH1ZfWNG/B4+bbzS42PQqdqn2X3aen4Cm1qWy7L7hn9h1He67B3dt5LgXNjWt/nXDqtPfiSqSZstDaHtxSlLMTdHNaYBI0sdk4U/qOKnp1JU5KUdUGsrBB6K3m6w2vVkPq3EMk3UPsv5VB7CV620uFJKS0ZTqwyj2FdQqBAEAQBAEBzXnbWwRSSv9ljS48aZAcSaDmsSaSyzKWXg8l0Zs7rVanTS46p6R24vJ6o7K4/KvLbYu3TotLWXDy5/gvQiek2WPauZs23xHffvp+TFSXIh9MuldZ3dA57XN6xDagubtbhjxw3cVaje0lcxhPR9eXRsxGHDJSbq0Olk60x6JpxocXnls59ynutt0aXZpdp/T15+XqbKDepcbsuWCzirGioze7F37xyHZRedub6vcvE3w6LT05kiikfJ7/szMDK3lV3kpKeyryayqb8+H3MOpFczGHSKzOwErR21b4kLM9k3kFl035Yf2CqRfMk2PBFQQQciMR3rnyi4vDWGbmSwAgCAIAgCA57ZbY4hrSPa0cTn2DMqahbVa8t2lFt9xhtLUihpRG79VHNLTa1lQuvT/wCPXUlmTivNv7IidaKH/lETSBKyaKvvsIH38Eqf8euo/K4vzx91/IVaLM7bd9mtjC8arj77CA4dp+hVWlXu7Ge5LK7np5fok7Mio3nonLH1oj0jRjhg8ctvLuXettr0avZqdl/T1/Jo4NaGdw3vO6RsLuuBWutXWaBnjnyKXtnbxpurHh4aP33GYSecFqXEJyA0rsVWiUZt6rvhJwPefFdTZtbEnTfPTxIqi5l60Avb9IsrQ41fF6t28gDqOPa2nMFeqoT3oHPqRwyyqY0CAIAgCAo3pUvHVijgBxkcXu+FlKA9riP3VWuZYjjqS0lxyatDrB0dnZXOT1juw5DuA714TaFT+ovN3kuHpqXVwiWaV+qFcuayoUt3mRRW8ziJXnm23llg470vFkDC9/Y0DNx3BWbOzqXVT4cPN8kuprKSiss5rv0amtlJba50cZxZA3q4bNc7PPsyXvbHZdG1j2Vx6vV/jwRSnVciyQ3FBC09DZ4iRlUCp7XuBK6DWF2UQtsg57wsjyWWiyNbQ0PVaSD2gAjkqH9fDO7OLRArjDw0ckujpY0z3XKXDN0LjUHgK4g8DjxS4s7a9hx49/Ne+jLVKvzTOi570baGkgar24PYc2n7YFeFv7CpZ1N2XFPR9f31L8JqSJBUTcIAgCAi76vQxascTdeaTCNgx+Y8P73rqbL2ZK8nl8ILV9e5e+BHUqbqO65dDmA9LbD08xxIdixnAN288NwC9/QtqdGChBYXQoym2yyTscGUh1GkezUEt7KAiiknvbvYxnvI3nHAqY0sOu+KeOJxadV7AcR2tJNVzf66rB4qx/gr/GnH5kaLTcEUwM93O6KVuceTXbdUt/DXu81PKFC8puLWV06fjxLVKvnimarovHpQWvGpKw6sjDhQ5VA3LxW0bCVpUxrF6P8Ah950ac95HTNA3F2qNalNagrTOld2CqQqS4RzwzpyJFqcqtGxrniD2uacnAg81tCbhJSXIw1lEX6O7aYLaYXGgkDoz8balp8HD5l7K0qJtNaNFGtHgesLoFYIAgCAIDyTTaU2i8TEDg0xwjhtce9x7ly76tuKU3/iv2WqS4F4s5DdmAFBwC8FbVo06m/PiWZLK4H2V9SsXNd1Z55CMcIwVY2InR+yfplsfO/GKzHUjGwyZl3LP93cvoWxbJW9um12nxf8LyRRrTyy9rskAQHj3pbBhtsckTi10kQLqGlS1xAcRtqKD5VWrU4yfFGyipLDRhodpQ/X3SDMZNkbtw3/APa5s4ytp78NCpUpuk96OhZ9J2NikhvCHBklGTjeDk4jfgQeICnv7aF7bNLnxXc+X4ZdoVNGS4K+cnRPqAID451ASchiUSbeEDh0Fs3Svlt0mb3GOGv4WA0w4nAcjvX02wto21CNNcvvz+pzqs8suiukYQHiXpaaG3jrMNHGKNziMDrVcAa79UN7goKiTeDePFcTLQ3SN+uKn1jMQffbtDv74rmVYO3kqlPT39CpVp/De/HQt2lkbWPgt8WDZKRzDeCMCeIoR8rVPfUI3ds8c1lePL8FyhU4pnacl4BcGdIj1eNggKpfbjBamzNzBZKO1pxH5fFeg2bV/tL/AMv9lepHjg9pjeHAOGIIBHYcQvSHPMkAQBAEB45cB6a8HSH35pe9xp/EF5jbVTdt597x9S9TWhfl4wnCA1Wp+qx7hsa49wJUlGKnUjF82vuYehH3C4w3Ux7MHPfrV49L9mAL6VdTcKOY9V9zkV5NLgWK49I4LVVrHtEjTR8ZNHAjaBtbxCsUqiqQUjaLykztvO84rOwyTyNjaNrjSvBozJ4BbtpGTwPTK/8A9OtTpgCGACOMHMMBJFeJLnHnTYoJPLySpYI265iyaNw2OA5E0PgSoa0d6DXcaVFmDR7C0dJddpa7Jge4cgHjxC0sJZotdGV7Z8DbckhdZ4ScyxvlReB2hBQuqkV/szsw+VHcqhsEBw326lnmI/Zu8lb2fFSuqaf+y+5rP5WYNeYrtsmoaGrHV40e/wDixXv76bhSi49V/LOPcNpcOp1XLp/ZJgWzSNgkaS1zZCGtJBIq15wphkcVbp1VKKbJUm0mbb608sVnYSJmTP2MicHkncXDBvNbuaRndZ4hfN5vtM8k8vtSGtBkBk1o4AADkoG8vJIuB9uSQttERHvgcjgfNQ3CzSl4EdZZgz1q3jWuiUH8LhTlK0/Ujmlk80PMitn2TZd7qxRk5ljCebQvA3KUa00uUn92diOiOZWSQICvaXxdWN24ub3gH6HvXV2XLtSj4EVU9J0PtHSWKzuOfRhp7W9X+VespPMEznTWJMmFuahAEBot0urHI73WOd3NJWGDyb0fR+ted0YHe4f8V47bsv7MV3/wdGGpe15ckCAwmj1mubvBHeKLaE9ySl0afoYayRVwkvu0wuBEkb3AAg40frYd5HJfTq1J1qHZ8V9zjXDTTR53pJcUzZnPDCWuo6opgaY+I8VpQpTVNJrQ2oVY7iTIIwvcfZeT2OJUu6+hPlB1neM2OHylN19BvIs1w6F2mTUmLWtZrBwa4kPIBrUCmGW0hJ0KkoPC4kVSrHDS1L9bZBBdk2tg+UloG3rUb5AlR2tGVKliWrZHbLgdd1wdHDGw5tY0HtpivnN5VVW4nNc2zsRWEkdSrmwQGi2wa8b2e81ze8EKWhU+FVjU6NP0ZhrKwR10Sia7BGSBJA4t1SaGrSaAD4XU5L6RXp/GodjjzXvwOPcrgeYaTWExzOdQ6rzrA8TmO/zWlvvfDSkmmja3qKUMc0RCmLB9aK5Y9mKzqYbwejXD6PdVsc0lojElNboqCgJGDXP1s8dyVbac6bS1IKs1KLimWDSYdFd8dnzkne0UGP4w891Gjmo4L+nt+3y4v7mbeGEkdUbNVoaMmgDuFF87nJzm5Pm/udZI4VdNwgIjSltYK7ntPmPqr+zXiv5MjqaFu9G0lbCwe6+Qfmr9V6+3/wCtHPq/MWlTEYQBAcV9/wCGnp+yk/gKxLRmVqeY+j725vhZ5leK298kPFnQgXZebJAgNcuXDaulsn4X9SnU8vEguN7c7JhCSHEt9k57MeC+lUM7vE4kmhJCNoBHkpVBLQiyR89mqatApyC0lNZwbqR1tutoAJFTnkKBbxRls7I3YYLY0ycVvjEzmtcKtaQ6m88e5cfbd3G3tZZfGSaXXP6LlpFymsHavmZ2gsgID4gOOxxhjiWgVdUvG2tcyvqWzKkJ28fh/Kkse+44FfKm97U2WuyMe0h7Q4HYRUcgr+6loVyL/wDx2DAMYO1o+yi3+JupdTsFzwRn9W0E5EAAnsop0lgxKTJFkzgMR44pgwpEZaYWySNe5vWYerwrmSuFt+tGFrKEnxenv79xesk3UyvM3SnArwUFmSOyjhV02CAi9Jf8O7tbT94f1V3Z/wD3rz+xpU0LN6L/APBn/df5NXsLf5DnVfmLcpyMIAgNFvj1opG+8xze9pCwweT+j6T1sg3xg9zh/wAl43bsf7MH3/wdGGpel5gkCA+OGC3pTUJxk+TRiSymjVrAZ7F9Esdo0qqTUji1qEo8h0nuivD+q7HxYrVlbdZ8baGfjaQduCx2ZcTO6bf05uQDjyW28kMGh4LsXUYPFQTuVFcDZQNsLKZCn97V8+21exuq/ZeUufXw7uB2LWk6cOPM2LjlkIAgCA0StxqRUUocKkcV6LYe0YUM0pvGXlPl4Mo3dBz7SWTFsdDrRkeY717OFy/8jm7i5G39Kd+KOvYp1Vg+ZrumEk7iQdQ4YYlbfGguZhxZg6Vp38gf+lUudpW9FYlNJ+PH0N6dCctInytTWlNi8Xta/hctRhouZ1rWg6eWzTanYU3rmUV2slxHKrRkICI0pdSDte0eZ+iv7NWa/kyOpoW70bR0sLT7z5D+an8q9fb/APWjn1fmLSpiMIAgBQHjmj46G8HRnCjpou4mn8IXl9tU963l3PP1x/JepvQvy8aThAEB8QGJjHYr1vtK4ocIy4d5FOjCeqPmqd66UP8AkNRfNBepXdnHkxqnf4BJ/wDIar+WC+plWUebPojGeZ4rmXO0bi4WJy4dFwXvxJ4UYQ0RmqRKEAQBAEAQGDowdn0PeFYo3lejwpza+3o+BHKlCXzIxcym095V2O2bzTe+iI/6Wl0+poLd9T2klYqbRuprDm/LC+xvG3px0RkqWpKEMnHaXVPYrVKOImUalKZCAr+l8vVjbvLndwA/mXV2XHtSl4e/oRVT0fQ+z9HYrO059GHHtd1v5l6yksQSOdN5kyZW5qEAQBAeR6aRmzXiZAMCY5hx2O8Wu71y76j8RSh/si1SfAuwNcRkcQvnLTXBls+oAgCAIAgCAIAgCAIAgCAID4gNEjqqWKwDFbGQgMZHUFVtGO88A4FdNggCAqt+NM9qbC3OrIh2uOf5h3L0GzKX9pf+n+ivVlxPaIow0BowAAA7AKBekOeZIAgCAICi+lS7taKOcDGNxY74XZE9jgB8yrXMcxz0JqL44NeiVt6WzNr7TPVnlke4hfP9q0PhXLxpLiv5+pdi8omVzjYIAgCAIAgCAIDXPO1g1nua0b3ENHeVtCEpvEE2+7iYbwRE+lljZnaGH4av/hBV6GybyelN+fD7mjqQXM5xpxYq06Y//OXz1VN/8Hff6fVfkx8aHU7bNpNZJMG2iKpyDnBh7nUVepsy7p8ZU35LP2NlUi+ZKhwIqDUb9iotNPDNzTI+qkjHAMFuZCAIDktMlTTcrVKGFkyjSpTIQGE0oa0uOTQSeS2jFykormYbwiK9HljM9tMzhhGHSH43Eho8XH5V7G0pJNJaJFGtLgesLolYIAgCAIDlvSwtnikifk9pb2biOINDyWJLeWGZTw8nk2i9pdZrU6CXq6x6Nw2B4PVPYThzC8rtm0dSjlax+3P8l6Ei/LyBMEAQBAEAQERfekcFlHrX9bYxvWeeWwcTRXrPZ1e6f9tcOr4L9+RpKcY6lCvfT+0SVEIELd4o5/NxwHIc16e12Bb0+NXtP0Xp+WV5VpPQqlptLpHa0j3PcdriXHxXbp0401iCSXcsELedQ2Bxya49jSVlzitWvUYPpsr/AHH/ALrvssfFh/svVGcMw6M1pTvwW28tTBK3ZbpbP+qkc3eAer+6cCqVxQpV/wDsin9/XUki3HQuNz6ag0baQGn32g0+ZuY7QvP3WxWu1Qee56+TJ41upb45A4BzSCDiCDUEcCuFKLi8NYZMZLBk02iWmAzUtOG88sI5FaNggCAgdKrZRgiBxdi74QcO8jwXT2bRzJ1Hy08f/wAIqj5F49H909BZWucKPm9Y7eAR1B+7j2kr1dCG7A59SWWWZTGgQBAEAQBAecek65NVzbXGMDRktNjsmP54N5NVO5p/5epPSlyOzRq9f0iEE+23qv4nY7mPqvAbRtP6es0vlfFfjyLkXlEsqBsEAQGEsoa0ucQ1rRUkmgA3k7FmMXJqMVlswVG8b6tVqqy7onBhwNof1Af9vW2caE8Bmu7QsrW17d7Jb3+i4+uPtoROcpcIepwWL0clx1rTOS44uDKkk8ZH4nuVqr/yNRW7Qp8OWfwvyaqh1ZP2PQuxx/5Wud73Of4Vp4Ll1dtXlT/PHgkv39SRUoLkS9nu+KPCOKNnwsa3yCoTuK1T55t+LbN1FLRHTWnBRYyZMHTblsqfUHNLE13tNB7QCpoylH5XgYI606PWaT2oWDi0ah/LRW6e0LmnpN+fH7mrhF8iDt2gzDjDIWnc/rDvGI8V0qO3JrhVjnvXD6EborkR1kda7ud12F0NesAdZna0/hPbSqt1VabRj2XifLk/PqjVb1PwLrZbyZLGJIzUOy3g7Q4bCF56drUp1HCaxj3wLEWpLKNZNc1MkksI3PiyAgNdomDGl7smip+w4reEHOSjHVmG8LJA6MXa632zWePVtIfJu1R7LOdAOwFess7dRSgtEU6s8LJ7EF1SoEAQBAEAQBAabZZmysdG8Va8FrhwKw1lYYTweQWmCS7LWWmpYcj+0jJwI/1DzHFcPaFkqsHB+T9/Uu0554l0s1pD2hzDVrhUFeKqUnCTjJYaLBvEqi3AZCULG4wap4Y301wHUNQDiK7DqnAnjsW8J1Ked14z019TDWTdrjeo91mT50gTdYPhlWdxgwMpWyggYErYyFkBAEAQGmaYDDP+9qkhTcuIwRMNgax5fH1Nb2mj2XcdXYeIXRlXlOG7PjjR815hRSfA61CbBAEBVb5trrRI2GEFw1gABjrvOGHAfcrvWFo4Leku0/p75lepP0PUtFrkbY4BGKF560jt7j9BkOxeipwUI4KMpbzyTCkNQgCAIAgCAIAgIfSe4WWyHUdg9uMb/ddx3tO0fZR1KamsG0ZbrPMrtt0lhldBO0hoPWGeqffbvB8V5zaOzvjLK4TX198mXYTLnFKHAFpBBxBC8rKEoPElhk5mtQEAQBAEAQBAEAQGLngZrKi3oDmktFcsFYhSS1M4NKmMhAEAQFcv++M4ojwe4fwt+q69jZ6VJrwX8/ghnPki5aB6K/o7enmHrnDqtP8AltOz4jt3Zb16WhS3eL1KVSeeCLirBEEAQBAEAQBAEAQBAQWlWjTLYzY2Vo6j/wCV29vko6lJTRvCbizzOC0zWGUwzNIAxLeHvRnaD3FcG9sFV14S+/vqXIVOharHeIkaHNIcO4jgRsK81WtXCW6+DJ1h6HW20A8FXdKSGDYHA5FaNNag+rACAIDEuAzKyot6AwdaB2rdUpMYNL7QdmCljRS1M4NJKlSxoZCyAgCA+PcACSQAMSTgB2rKTbwgVm9r7Mh6KCtCdWorrOJwo0Z/Urs2lhutSqa8kQTqdC46E6GdDqz2kAy5sZmI+J3v8l6GjR3e1LUp1KmeCLsrJEEAQBAEAQBAEAQBAEAQEbflyRWuPUmbl7Lhg5p3tP0yWk4KawzaMnHQ8wvjR+03e8vaS6P9o0YU3SN/D5cVzbmzUliayvsWYVcm+79IWPwk6jt/4Tz2c+9cCvs+cOMOK+v7LMaiepMg1xC5+hIZArGED7rneVjdXQHwlZwgfFkBAEAQBAEBH3hfEcWBOs73W/U7FaoWdSrxxhdX74mkppELBHabwfqRtJaDjSoYzi92/wAdwXetbGMPkXHqQTqdT0fRfRGKyDXPrJqYvIwbvEY2DjmfBdenRUPEqTm5FjUpoEAQBAEAQBAEAQBAEAQBAEB8cKihxBQFPv7QCGar4D0LzjQYxk/D+Hl3KCdvGXFcCWNVrUpdrum22EklrtQfib6yM8T7vMBc64sYz+eOe9E8Kq5Mysuk/wC0Zzb9j91yamy//rl6/knVTqSkF8QvykA4Oq3zwVKdnXhrH04m6mmdrHg4gg9hB8lXcWtUbZMqLACA+E0zQHLPeUTPakbyOse4VKnhbVp/LF/b7mrkkRtp0mYPYa5x3nqj7q3T2ZUfztL6mjqLkccMlsth1YWOI2hg1Wj4nn6ldO32fTjxjHL6v3ginV6stFx+jkCjrW+v/rYSB8z8+6naurC2X+RXlV6F7sllZE0Mja1jRkGigVlJJYRC3k3LICAIAgCAIAgCAIAgCAIAgCAIAgCAICGvLReyz1MkLdY/ib1HdpLaV5qOVKEtUbKbWhXLb6NIz+pme3g9oeO8U+qidrHkyRVnzIif0cWlprHJC7m9h7tUjxUUrWXVGyrI0HQu8Bl4S0+oUTss6xXvyNvjI+DQ68TnXnMPuisV/qvRfgfGRtj9Htsf7boh8T3uPcGnzUkbWS6Iw6yJOyejP9raOTGU/M4nyUqtVzZo63RFgu/QmxxY9F0h3yHX/L7PgpY0ILkaOpJlhjjDQA0AAZACgHYFKaGSAIAgCAIAgCAIAgCAIAgCAIAgCAIAgCAIAgCAIAgCAIAgCAIAgCAIAgCAIAgCAIAgCAIAgCAIAgCAIAgCAIAgCAIAgCAIAgCAIAgCAIAgCAIAgCAIAgCAIAgCAIAgCAIAgCAIAgCAIAgCAIAgCAIAgCAIAgCAIAgCA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3076" name="Picture 4" descr="http://www.dezign.fr/images/sticker-smiley-triste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2384" y="532013"/>
            <a:ext cx="1752600" cy="17526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https://encrypted-tbn2.gstatic.com/images?q=tbn:ANd9GcQhIFiEYhTMFHJqXo3t6GMDbKtJHmR3XkNcLjcS2WXRus5hd8Vtd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1423" y="600126"/>
            <a:ext cx="1531938" cy="153193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6" name="Picture 14" descr="http://3.bp.blogspot.com/_ifPUwZ9sgI8/S8HWLd7WcII/AAAAAAAAABA/hobNHS5Yi7A/s1600/CARA+FELIZ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68154" y="562332"/>
            <a:ext cx="1778143" cy="153193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8" name="Picture 16" descr="http://www.convergenciaandaluzamotril.es/wp-content/uploads/loco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68154" y="4010455"/>
            <a:ext cx="1411251" cy="141125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90" name="Picture 18" descr="http://4.bp.blogspot.com/-lQ_ZFBhibew/UvluD0yKQnI/AAAAAAAAABI/s2nlGRdAy0Q/s1600/enamorado.gif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2366" y="4153581"/>
            <a:ext cx="1297226" cy="129294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TextBox 21"/>
          <p:cNvSpPr txBox="1"/>
          <p:nvPr/>
        </p:nvSpPr>
        <p:spPr>
          <a:xfrm>
            <a:off x="569912" y="5567312"/>
            <a:ext cx="281143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Está</a:t>
            </a:r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enamorado</a:t>
            </a:r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AutoShape 20" descr="data:image/jpeg;base64,/9j/4AAQSkZJRgABAQAAAQABAAD/2wCEAAkGBxQHEhQUEhQVFhUXFx8YFhgWGB8cHxsVGhcWGBwcHRgYHCggGBolIBgbIjEjJSosLi4vHB8zODMsNygtLisBCgoKBQUFDgUFDisZExkrKysrKysrKysrKysrKysrKysrKysrKysrKysrKysrKysrKysrKysrKysrKysrKysrK//AABEIAOwA1QMBIgACEQEDEQH/xAAcAAEBAAIDAQEAAAAAAAAAAAAABwUGAwQIAgH/xABNEAABAwIDBAUGCwQHBwUAAAABAAIDBBEFBiEHEjFBIlFhcYETFDJCUpEIFSNicoKSobHB0RYkQ6IzU7LCw9PwFyVzk7PS4SY1RFSU/8QAFAEBAAAAAAAAAAAAAAAAAAAAAP/EABQRAQAAAAAAAAAAAAAAAAAAAAD/2gAMAwEAAhEDEQA/ALiiIgIi46idtM1z3uDWtBc5zjYBoFySToAOtByLE45mWkwAXqqiKLS4a5w3iOxg6TvAKYY7tCrM4zuo8DYd0aSVJFrC9rgnSNnHU9I8gDxyOXtitPEfK4hLJVzO1f0nBm9333395Iv1IO/U7asKhNmySv7WxO/v7pXZoNr+FVpA84MZPDykbwPFwBaPErPU+S8PphZtDS95hYT7y0krq4hs7wzEG7rqKBvbGwRn3xbpQZ+gr4sSYJIZGSMPB0bg4e9psuyozi+yiqyy41OCVMjXjUwvcLuGpsHW3ZB1NePEldjBtuEMELm4hBLHVRndcyNnpHgTZ5HkyCNWuPdfgAryKNu2u12M/wDt2FyPBNmveHvHiIwA37a6WOZizLSQSVEzYKWJguTaK+ugAa9zyXE2AHagr2Ycfp8twmaqkEbBoL8XOtfda0audpwClUmfsWzw4swimMMINjPIGk/af0Gn5rQ53asZkLK9TtMkbXYrK+Snj6MTTZvlCD0gAwANZcWJAuSLX0V2paZlGxscbWsY0Wa1oAAA5ADQBBIRskr8W1rsWkJPpMZvvHcC57QPsr9OwoQaw4hPG/2ty/8AZe0/erEiCNvyTj+Aa0eJeXA9SVxuewNmD2D7QX7TbWKzLjxFjNC+O5sJYha/cCSyTtLXeCsa4K2jjxBhjmY2RjtHNe0OB7wdEHTwDH6fMUXlaWVsjOduLT1OadWnsIWTUXzVs9qMlyHEMFe8BustPcu6A4gA/wBIzradRxB4W37Z7naHOtP5RnQlZYTRX1a48x1sNjY945INqREQEREBERAREQEREBRLOuMT7S674roHbtNG795m9UlpFybekxp0a31na8ACNu2z5sOWqEsiNp6gmOO3ENt03juBABHAuaV3dleTxlCia1zR5xKA+d3Pe13WdzAbd+8eaDN5Xy5BleBsFMzdaNXE+k93Nzzzcfu4CwACy6IgIiICl22bIwxSPz+mG7VU433bo/pI2a8Ob22uDzAI10tUUOqDVdmuahm6hjm0Ejfk5mjQCRoGoHIOBDh325LQ9rM783YnR4RE6zARJORyJBdr2tiu4de+F87Pm/sjmCtw8aRTjfiFtLgeVYB2Bjnt+r2Lk2UD46xrFqx2pY4xs+i6Rwb4hsIHiUFdoaNmHxsiiaGsY0NY0cA0CwC50RAREQEREBRHP+GP2b4jFitG35CV25URjhd2rm9jXgbw5Bze4K3LFZowRmYqSamktaRhAPsu4td3tcAfBB3cPrWYjFHLE7eZI0PYetrhcfiuwvOez3afLks+Y1sZfDG9zLt9OI7zt4W4PbvX00I1sToF6AwjFYcaibNTyNkjdwc0/cRxBHMHUIO4iIgIiICIiAiL5kf5MEngBc+CCM1g/bTNDYz0oKBtyORdHYnx8q9oPYxWhR74P0Zr3YjWu9KaYDuN3SO95kb7lYUBERARYzMWOwZbgdPUv3I22HC5Ljwa0DUk/qeAJWkYFtqoMWmbC5s0O+bMfKG7tybAOLXHdv18OshBSkREEez0PMszYXKNN9jWHxfKw/c8BcfwbenDWuOrjKy55+i4/mVy7QD5zmTCoxqWta893lJHfgwr42F/uNbi9MdC2UWH0JJmH8WoLGiIgIptnvaVJhFUKGgpjU1VruFnENJbvAbrNXHdIcTcAC2vG3Ps+2juzDO+jrKc01WwX3dQHAWuN12rXWN7a3Gt0FCREQEREEQxjDYsNzN5KaNj6fEI+mx4uCXg2+t5WIG/Eb2i+cayxW7K5XVmGOdLRk3mgdc7rfnAek0cnjVvO4uT3dvX+7qnCqv+rlNz9B8Ug/BysZF0GvZKzjT5yh8pA6zm2EsTvSjcesc2mxs4aGx5ggbEovnzJc2SpvjXCOgGazwNHRDOLiGjjCbdJvq8Ra3RouRc3w5yphNF0XDoyxk3Mb7cO1p4h3MdRBADY0REBERAWMzNN5tR1T/Zgkd7o3FZNYrNkPnFDVsHrU8rffG4INC+DrF5PDJD7VS8+6OJv5KpKX/B3l8phbx7NS8fyRO/NVBAREQS74QODTYpQxvha54hl35GtFzuFpbv2Gp3efUCTwBU/wA5Zog2hRUlHh9A5k7Xi3Rb0G7u6WMLP4dyCXO3QAwG3V6RXFDTMgJLWNaTxIAF++3FB80MJp42Mcd4tYGk9ZAAJ8VzosXmfGWZepZql9rRMLrHm7g1ve5xA8UEuws/tFmyaQG7KSMgW4XawREE9e/I8+HYlK79mc2PadI62PTve0Ov3mSJw+su/sAwl7aaorpdZKuUkE82sc67uy73P+yF87fMJeyKmxCHSSkkFz1Nc5pa4/ReB9soKwixmWsZZmClhqY/RlYHW6ncHNPa1wIPcsmgjucMFxDKuLPxSgg85ZMzdkjALi3osaRutO8b7gcHN7QR182QMAr8bxR+LYhF5vZhbFHbdJuzcHRJ3gA0m5dqSdNOFcRAREQEREEc+Ei7ego2AXc6ZxA5mzQNPFwVjUb2nn4+x3C6NuvkyJH9gc8PcO/chv4hWRAIuofnDB5dllc3EqFp80ldu1EI9Ftzct+a08Wn1XacCAbgurieHx4rFJDM0OjkaWvaeYI+49R5IPjBcVixuCOeB29HI3eafuIPUQQQRyIK7qiez+uk2d4pJhNS4mCZ29TPdw3nX3D9e24R7bRbiSrYgIiIC1zaDj7MtUE8z7E7pZG0+tI8FrR2jmewFbGovtLec7YxSYUwnyURElRbrI3neIjsAeuQhB9/BrrQ+nq4ebJWyeD2bv8AhqyqK4I0ZKzPLBbcgrGXjA4Xf026cvlGyMA+crUgIiICIiAoztcxGTN1bT4NSH1w+ocNQ02uAbHUMaS4jmS0cQtw2o56Zkyn6FnVMoIhZ1dcjh7I+82HWRj9j+SnYBE+rqgTWVPSeXekxjjvbpJ9dx6Tu2w5ahvmGUDMLhjhiFo42BjR81osO89qYnQMxSGSGUb0cjCx4+a4WOvI9vJdpEEW2X4m/I9fNg9WbMe/epnngXHha+lngC3U4EcSrStF2qZEGb4A+Lo1cOsLr23hx8mTyudQeR6gSsdss2ifHP7lXfJ10V2dPTyu7odDwlFuk3nxHMNCloiICIiAuCvrGYfG+WRwayNpe9x5NaLkrnUV2k5jkzxVMwjDjvMLv3mVureiRfUfw2cSebrAdoc2x6nfmjEK3F5RYOcY4QeVw372xhjb894qyLG5cwWPL1NFTQjoRttc8XHi5xt6ziST3rJICIiCdbbcrfHlF5xED5xS3kYW8THoXjTmLBw7W6cVnNmuZ/2soIpiR5UfJzAcpW2uezeFnfWW0OG9oeCi+Q//AENj1ThxuIKnpwdWgL2W+rvsJ5loQWlERB1sSrW4bDJNIbMjY57j81oLj+ClGwehdib63FJh8pPKWNJ5AkSPtfi25aB9AhZnb1jHxZhbowbOqHti09kdN3hZu79ZbRkHB/iHD6WC1nNiBf8A8R3Tf/M4oNU23ZYfitMyrpwfOKQ743eJjuC63a0gPHc7rWw7Os4R5ypGyggSts2dnsyW429l3EHw4graVHM0ZCq8p1JxDBDodZaYa3F7kNZwfGfY4tPo8t0LGilOCbb6Z/QroZaaVuj+iXNv3em09habdZWTrNtGFU7SWyySn2WROBP/ADA0fegoa0naJtGp8mMLdJalw6EIPDqdIR6LezieXMjS6jaBiueT5LCKV0MR0NQ/UgXF/lCPJxnjoN53VwWy5C2WRZfeKmrf5zWHpF7tWsfxJbvaudf13a9QagxOzvIs+K1Hxri93TuIfDE4eh7LnN9Uj1WerxOvCtoiAiIgLQto+zaPNfy8DhBWMsWSi4Di30Q/d1BFhZ41HbYBb6iCM4JtOqspyCkxyGQEaNqGi5c0W1IHRlGvpNN+sE3VTwTMNLjzd6mnjlHEhrhcfSb6TT2EBc+KYXDi8ZjqImSsPqvaHDvF+B7Qpxi2w2iqXb9NLNTO5AHfaD1je6d/rIKmsPj+aKTLrb1VRHHpcNLrvI+bGLud4BTX/Y3VkbvxxPu9W4/8PL2WTwXYhQUTt+d8tS7iQ9260njezOkfFxQYDGM61+0h7qTCInxQHoyzv0u09bhcRNPULuPvCouQMkQZKg3I+nK63lZSLF5HID1WDkPxOq2Ghoo8OYI4Y2RsbwaxoaB4DRdhAREQEREBR/b5SOw19DiUX9JBKGE9evlGXPUC14+urAtU2p4Z8a4VWMtq2IyN67xESad+7bxQbJQVba+KOVhuyRjXtPW1wDgfcUWmbFcT+M8Ip7m7ot6F3ZuO6I+wWog1XayPj7GcLoeLQRI8dbXv6XjuQn3qyKN4OPjjNtS86imiO72ERxxEe+R58VZEBERBjsVwGlxi3nFPDKRwMkbXEdxIuF0KbJGHUpDmUVMCDcHyTTY9lxotgRB+MaGCwAAHABY/Hccp8vxGWplbEwc3cSeprRq49gBKwm0PPMOSoN99nzP0iivYuPWepg5nwXl3MmYqjM0zpqmQvceA9VjfZY3g1v48Tc3KCt5m29EEtoKcW5Sz8+6Np07CXd4WgYhtRxWvvvVb2jqjDWW8WNB95WnIgzv7aYje/n9Z/wDok/DeWVoNqWK0NrVj3Dqka19/F7SfvWmogtGA7fJYyBWUzHjm+ElpA69x5IcfFqq+Vc9UOatKaYF9rmJ/ReOvon0gOttx2ryAvqN5iIc0kEG4INiCNQQRwKD3Ci885A20TYZuw4hvTRaATcZGDrd/Wj+bjq7gr7h1fHicbZYXtkjeLtc03BH69nJB2UREBERAREQEREBcc8Qna5ruDgWnuIsVyIgj/wAHmfzWKupnHWKcHxc0sP8A0kWs4BinxBiWLtLi3eqjbtAlnI+5wRBsmxz98xbGZuPypA7nTSkfcwKxKO/B6+WOJS85JmX8PKu/vqxICIiAsbmPGo8u00tTMehG29ubjwa0X9ZxsB3rJLz78IfNBq546GM9CECSWx4yuHRB+i03+uepBNM05glzPUyVM5u550HJjB6LG9QA9+p4krEoiAiIgIiICIiAtv2eZ9nyVLdt3wPPysROh5bzfZeBz58DytqCIPamBYzDj8DJ6d4fG8XB5g82kcnDgQu+vKmyvPbsm1NnkmllNpmcd08BI0e0OduI042t6ogmbUNa9hDmuAc0g3BaRcEHmCEH2iIgIiICIiAiIg8obRZjS4tX25zX07r/AJosjjOHOx3FMTLRfcqHNPg57f7i/UG9/Bv0p6wcxM2/2D+isSjuwL93nxaHkyZlvtTtP9kKxICIiDgr6ttBFJK82ZGxz3Hqa0FxPuC8X4ziL8Xnlnk9OWRz3dhcSbDsHAdgXp3bXifxbhFRY2dLuxDt33DeH2A5eVkBERAREQEREBERAREQFfvg+5xNZG7D5nXdEN+AniY79Jn1SQR2E8mqArJZcxh+X6qGpj9KJ4da9rjg5t+pzSWnvQe0UXBQ1bK+NksZ3mSND2Hra4Ag+4rnQEREBERARFi804j8U0dTP/VwvePpBpIHibBBJdj9CMeqcWmPovqAWm/tPncfxCLPfB5w/wA1wx0h/jTucPotDYx/M1yIMbsyPxdj+L0503y6Ud3ld4fdMrEo3iv+4c2wvvZtXGA7qu6N0QA7d+Jh8e1WRAREQR/4SdTuUlLH7U5f9iMj/EXnxW/4TL9aAdkx9/kP0UQQEREBERAREQEREBERAREQendg2MfGeFtjJJdTyOi19nR7fAB+79VUZQf4NNYWy1sPIsZIO9pc0/2x7leEBERAREQFNNv2L/F+GGIHpVEjWaH1Gnyjj3dFo+sqWotmo/ttmOmpB0oaMb8vVcWkffsJEUZ7boKdknCfiOgpYCLOZE0Pt/WEbz/5iUWbRBI/hA0TqdlFXxenTTWJ6t4h7SewOjt9ZVLCq9uKQxTR+hKxsjfouaHDx1XQzlggzHRVFMbXkYQ0nlIOkw+DgCtI2CY6aujko5biakeW7ruPk3EkcebXB7bcgGoKgiIghfwmW2dQHsmHuMH6qIL0D8JOl36Wkk9mZzPtsLv8NefkBERAREQEREBERAREQEREFU+Dm/dxOUddK/8A6sK9Hrzj8HKPexKU8hSu95lh/wDK9HICIiAiIgw2cMfZlijmqX6+Tb0W+1IdGN063EdwueS0TYNgT4oJq+e5mq3kgnj5MOJLuGhe8uPVYNKw20CrdtGxWHCqdx8hA4uqHt9oaPPP0AdwfOcQrRSUzKNjI42hrGNDWNHANaLADsACDlREQFEs5xnZzjcWIsB81qiWzgDgXEeV4DibNlHMuDlbVhc45cjzVSS00um8Lsda+5IPRcO48RzFxzQZeCZtQ1rmEOa4BzSNQWkXBB5ghfakOx/M8mEyvwev6M0LiIC4+k3juAniLdJh5tNtLC9eQaPtowr41wmosLuitM3s3D0j9gvXlRe354W1DXMcLtcC1wPMEWI9y8c5wwB+WKyamffoO6Lj60Z1Y7xaR43HJBhkREBERAREQEREBERAREQW34NNES+tmI0DY4we8vc4eG633hXZaDsRwQ4NhURcLOnJnPc8AM/ka0+K35AREQFoG1vPH7LwCGA3rJxuxNbqWNJ3fKW676NHM9disxn7OkOS6fyknSkdcQxA6vd+TBcXdy04kgHSdl+UJsYnOMYnd0zzvU8btA0W0fu8gBoxvIa8bEBseyXJX7JUu9KP3qez5idS3mI79lzc8yTxFlvSIgIiICIiCe7V8hHM8bail6FbBrG4HdLw07wbvcnA6tPI9V7j42W7RBmNvmtX8nXRXa5rhu+U3bgkNPCQW6Te8jS4bRVO9pOzVuZD51SO8hWssQ8EtEhb6O8Rq14to8a8AbgCwURTfbLkE5rgE1O0edQjQc5ItSWX9oHVveRzuMdkvao6mk8yxlpp6hnR8q8brXdW/wAmE8d8dE8dOdYa4PAINwdQR1IPD72GMkEEEGxB0II5EL5XpvaRsphzWXTwEQ1VtTboSHlvgC4d84eIOlvPmY8sVWWX7lVC6P2XcWu+i8dF3vugw6IiAiIgIiICIiAtt2Z5PdnGsbGQfIss+d3VHf0bjg53AeJ5LjyRkSqzjIBCzdiBs+Z46DRzt7bvmjsvYar0/lHLEGUqdsFONOL3n0nv5ucevs5DRBmWMEYAAAAFgBwAHIBfSL5e8RgkkAAXJOgAHMnkEH0tR2gZ+p8lxXeQ+dw+ThB1Pznewzt58rrVs4bWt+TzTB2ec1LzuiRo3mA89wfxCON/RHHUXXPkTZd5rL57ijvOKxzt/dcd5rHciT/EeNLeq22l7AoMXkfI1Rmuo+NMZuSbGGBwsN0at3mH0YxyZxPF3E71kREBERAREQFxVFQ2mbvPcGgcybLlWiZyEnl+nfcsPJ9XDX617/cgy1bm+OPSJhf2noj9fuCw1Tmmom4FrB81v5uusIiDpZmwtmZ2gVN3uA6D79Jt+o9XZwWuYTieKbOzaE+d0g/huud0dg9KM8fRu3mQtwRBm8qbWsPzButfJ5tKfUmNhf5svonsvYnqW8VEDK1ha9rZGOGocA5pHcdCFEcZypS4xcvj3Xn12dF3jyd4grEUeDYnlc3w+tduD+E86cb+g68ZPbogpOObHMMxW5ZG+ncdbwusL/QddoHYAFpWI/B/e25grGnqEkZb73Ncb+4LnpdrmJYRpXUAkA4vj3macyXDfYT3WWfw7bph9TpKyohPMuYHN97HF38qCc1Ow7E4fRNO/wCjIR/bY1YyTZFi8f8A8S/aJov8y6vlJtNwqrtu1sQv7e8z+20LJxZww+b0a6kPZ5eO/u3roPNn+yfF/wD6bv8AmRf5i7FNsexaY60zWDrdLH/deT9y9Lsxumk4VEJ7pGn81w1GZqOl/pKumZ9KZg/FyCG4bsErJj8vUQRD5m9IfdZo+9b7lzYth+E2dNv1Lxr8poy//DbxHY4uWw1m0XC6MXdWwH6Dt/7o7rWsU244dSaRCec9bGbo8TIQfuKClQQtp2hrGhrWizWtAAA6gBoAvqSQRAucQANSSbADtJ4KIVe1rE8Z0oaERNPB8l36ciHO3WA9husHU5er8ynexKte4cfJtNx9kWjae4FBR81bYqHBbtgPncvJsR6F+V5eB+rvKd4nPim0E/vb/NqW9xC0WuAbjo3u49rzbmAs1g2W6bBtYoxve27pO954eFll0GMwTAocDbuwssT6Tjq53efyFgs3DXSU/oSPb3OP4LrogzNNmeoh4uDx85o/FtiszR5wY/SVhb2tO8PdoR9601EFTpKtlY3ejcHDs/Mcj3rmU9yuJPOG+Tvb1+rc53/LtVCQEREBcc8DagFr2hwPIi65EQa5W5Ril1jc5h6vSH36/esNU5Uni9Hdf3Gx9zrfit8RBMZ8Mmg9KJ4+qSPeNF1DpxVZXxJE2X0gD3i/4oJSipcmDQScYWeDQPwXWflqmf8Aw7dznfqgnq6lXhkNZ/SRRv8ApMB+8hUV+UoHcDIO536hdSfK0TODpPe3/tQTGfJdFPxgA+i5zfwculJs9o38BI3uf+oKo1RhDIuBd7x+i6UlG1vM/wCvBBoDtm1IfXnH1m/5a+4tnNIziZnd7x/dYFuj491fkbN5BrEGR6KHXyO99J7j917LLUmEQUWscMbD1tYAffa6zUdIHcz/AK8F26fCmS8S73j9EGHRbbT5Xik4uk97f+1d1mUoBzkPe4fkEGioqCzLNMz+GT3ud+q7MeC08fCFniL/AIoJrxXZhw6Wf0Y3n6pt7+CpkULYfRaG9wA/BciDQabK1RNxDWfSd+TbrMUeT2R6yvL+wdEfr+C2ZEHDS0rKRu6xoaOoD/VyuZEQEREH/9k="/>
          <p:cNvSpPr>
            <a:spLocks noChangeAspect="1" noChangeArrowheads="1"/>
          </p:cNvSpPr>
          <p:nvPr/>
        </p:nvSpPr>
        <p:spPr bwMode="auto">
          <a:xfrm>
            <a:off x="155575" y="-1790700"/>
            <a:ext cx="1796055" cy="199392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6" name="AutoShape 22" descr="data:image/jpeg;base64,/9j/4AAQSkZJRgABAQAAAQABAAD/2wCEAAkGBxQHEhQUEhQVFhUXFx8YFhgWGB8cHxsVGhcWGBwcHRgYHCggGBolIBgbIjEjJSosLi4vHB8zODMsNygtLisBCgoKBQUFDgUFDisZExkrKysrKysrKysrKysrKysrKysrKysrKysrKysrKysrKysrKysrKysrKysrKysrKysrK//AABEIAOwA1QMBIgACEQEDEQH/xAAcAAEBAAIDAQEAAAAAAAAAAAAABwUGAwQIAgH/xABNEAABAwIDBAUGCwQHBwUAAAABAAIDBBEFBiEHEjFBIlFhcYETFDJCUpEIFSNicoKSobHB0RYkQ6IzU7LCw9PwFyVzk7PS4SY1RFSU/8QAFAEBAAAAAAAAAAAAAAAAAAAAAP/EABQRAQAAAAAAAAAAAAAAAAAAAAD/2gAMAwEAAhEDEQA/ALiiIgIi46idtM1z3uDWtBc5zjYBoFySToAOtByLE45mWkwAXqqiKLS4a5w3iOxg6TvAKYY7tCrM4zuo8DYd0aSVJFrC9rgnSNnHU9I8gDxyOXtitPEfK4hLJVzO1f0nBm9333395Iv1IO/U7asKhNmySv7WxO/v7pXZoNr+FVpA84MZPDykbwPFwBaPErPU+S8PphZtDS95hYT7y0krq4hs7wzEG7rqKBvbGwRn3xbpQZ+gr4sSYJIZGSMPB0bg4e9psuyozi+yiqyy41OCVMjXjUwvcLuGpsHW3ZB1NePEldjBtuEMELm4hBLHVRndcyNnpHgTZ5HkyCNWuPdfgAryKNu2u12M/wDt2FyPBNmveHvHiIwA37a6WOZizLSQSVEzYKWJguTaK+ugAa9zyXE2AHagr2Ycfp8twmaqkEbBoL8XOtfda0audpwClUmfsWzw4swimMMINjPIGk/af0Gn5rQ53asZkLK9TtMkbXYrK+Snj6MTTZvlCD0gAwANZcWJAuSLX0V2paZlGxscbWsY0Wa1oAAA5ADQBBIRskr8W1rsWkJPpMZvvHcC57QPsr9OwoQaw4hPG/2ty/8AZe0/erEiCNvyTj+Aa0eJeXA9SVxuewNmD2D7QX7TbWKzLjxFjNC+O5sJYha/cCSyTtLXeCsa4K2jjxBhjmY2RjtHNe0OB7wdEHTwDH6fMUXlaWVsjOduLT1OadWnsIWTUXzVs9qMlyHEMFe8BustPcu6A4gA/wBIzradRxB4W37Z7naHOtP5RnQlZYTRX1a48x1sNjY945INqREQEREBERAREQEREBRLOuMT7S674roHbtNG795m9UlpFybekxp0a31na8ACNu2z5sOWqEsiNp6gmOO3ENt03juBABHAuaV3dleTxlCia1zR5xKA+d3Pe13WdzAbd+8eaDN5Xy5BleBsFMzdaNXE+k93Nzzzcfu4CwACy6IgIiICl22bIwxSPz+mG7VU433bo/pI2a8Ob22uDzAI10tUUOqDVdmuahm6hjm0Ejfk5mjQCRoGoHIOBDh325LQ9rM783YnR4RE6zARJORyJBdr2tiu4de+F87Pm/sjmCtw8aRTjfiFtLgeVYB2Bjnt+r2Lk2UD46xrFqx2pY4xs+i6Rwb4hsIHiUFdoaNmHxsiiaGsY0NY0cA0CwC50RAREQEREBRHP+GP2b4jFitG35CV25URjhd2rm9jXgbw5Bze4K3LFZowRmYqSamktaRhAPsu4td3tcAfBB3cPrWYjFHLE7eZI0PYetrhcfiuwvOez3afLks+Y1sZfDG9zLt9OI7zt4W4PbvX00I1sToF6AwjFYcaibNTyNkjdwc0/cRxBHMHUIO4iIgIiICIiAiL5kf5MEngBc+CCM1g/bTNDYz0oKBtyORdHYnx8q9oPYxWhR74P0Zr3YjWu9KaYDuN3SO95kb7lYUBERARYzMWOwZbgdPUv3I22HC5Ljwa0DUk/qeAJWkYFtqoMWmbC5s0O+bMfKG7tybAOLXHdv18OshBSkREEez0PMszYXKNN9jWHxfKw/c8BcfwbenDWuOrjKy55+i4/mVy7QD5zmTCoxqWta893lJHfgwr42F/uNbi9MdC2UWH0JJmH8WoLGiIgIptnvaVJhFUKGgpjU1VruFnENJbvAbrNXHdIcTcAC2vG3Ps+2juzDO+jrKc01WwX3dQHAWuN12rXWN7a3Gt0FCREQEREEQxjDYsNzN5KaNj6fEI+mx4uCXg2+t5WIG/Eb2i+cayxW7K5XVmGOdLRk3mgdc7rfnAek0cnjVvO4uT3dvX+7qnCqv+rlNz9B8Ug/BysZF0GvZKzjT5yh8pA6zm2EsTvSjcesc2mxs4aGx5ggbEovnzJc2SpvjXCOgGazwNHRDOLiGjjCbdJvq8Ra3RouRc3w5yphNF0XDoyxk3Mb7cO1p4h3MdRBADY0REBERAWMzNN5tR1T/Zgkd7o3FZNYrNkPnFDVsHrU8rffG4INC+DrF5PDJD7VS8+6OJv5KpKX/B3l8phbx7NS8fyRO/NVBAREQS74QODTYpQxvha54hl35GtFzuFpbv2Gp3efUCTwBU/wA5Zog2hRUlHh9A5k7Xi3Rb0G7u6WMLP4dyCXO3QAwG3V6RXFDTMgJLWNaTxIAF++3FB80MJp42Mcd4tYGk9ZAAJ8VzosXmfGWZepZql9rRMLrHm7g1ve5xA8UEuws/tFmyaQG7KSMgW4XawREE9e/I8+HYlK79mc2PadI62PTve0Ov3mSJw+su/sAwl7aaorpdZKuUkE82sc67uy73P+yF87fMJeyKmxCHSSkkFz1Nc5pa4/ReB9soKwixmWsZZmClhqY/RlYHW6ncHNPa1wIPcsmgjucMFxDKuLPxSgg85ZMzdkjALi3osaRutO8b7gcHN7QR182QMAr8bxR+LYhF5vZhbFHbdJuzcHRJ3gA0m5dqSdNOFcRAREQEREEc+Ei7ego2AXc6ZxA5mzQNPFwVjUb2nn4+x3C6NuvkyJH9gc8PcO/chv4hWRAIuofnDB5dllc3EqFp80ldu1EI9Ftzct+a08Wn1XacCAbgurieHx4rFJDM0OjkaWvaeYI+49R5IPjBcVixuCOeB29HI3eafuIPUQQQRyIK7qiez+uk2d4pJhNS4mCZ29TPdw3nX3D9e24R7bRbiSrYgIiIC1zaDj7MtUE8z7E7pZG0+tI8FrR2jmewFbGovtLec7YxSYUwnyURElRbrI3neIjsAeuQhB9/BrrQ+nq4ebJWyeD2bv8AhqyqK4I0ZKzPLBbcgrGXjA4Xf026cvlGyMA+crUgIiICIiAoztcxGTN1bT4NSH1w+ocNQ02uAbHUMaS4jmS0cQtw2o56Zkyn6FnVMoIhZ1dcjh7I+82HWRj9j+SnYBE+rqgTWVPSeXekxjjvbpJ9dx6Tu2w5ahvmGUDMLhjhiFo42BjR81osO89qYnQMxSGSGUb0cjCx4+a4WOvI9vJdpEEW2X4m/I9fNg9WbMe/epnngXHha+lngC3U4EcSrStF2qZEGb4A+Lo1cOsLr23hx8mTyudQeR6gSsdss2ifHP7lXfJ10V2dPTyu7odDwlFuk3nxHMNCloiICIiAuCvrGYfG+WRwayNpe9x5NaLkrnUV2k5jkzxVMwjDjvMLv3mVureiRfUfw2cSebrAdoc2x6nfmjEK3F5RYOcY4QeVw372xhjb894qyLG5cwWPL1NFTQjoRttc8XHi5xt6ziST3rJICIiCdbbcrfHlF5xED5xS3kYW8THoXjTmLBw7W6cVnNmuZ/2soIpiR5UfJzAcpW2uezeFnfWW0OG9oeCi+Q//AENj1ThxuIKnpwdWgL2W+rvsJ5loQWlERB1sSrW4bDJNIbMjY57j81oLj+ClGwehdib63FJh8pPKWNJ5AkSPtfi25aB9AhZnb1jHxZhbowbOqHti09kdN3hZu79ZbRkHB/iHD6WC1nNiBf8A8R3Tf/M4oNU23ZYfitMyrpwfOKQ743eJjuC63a0gPHc7rWw7Os4R5ypGyggSts2dnsyW429l3EHw4graVHM0ZCq8p1JxDBDodZaYa3F7kNZwfGfY4tPo8t0LGilOCbb6Z/QroZaaVuj+iXNv3em09habdZWTrNtGFU7SWyySn2WROBP/ADA0fegoa0naJtGp8mMLdJalw6EIPDqdIR6LezieXMjS6jaBiueT5LCKV0MR0NQ/UgXF/lCPJxnjoN53VwWy5C2WRZfeKmrf5zWHpF7tWsfxJbvaudf13a9QagxOzvIs+K1Hxri93TuIfDE4eh7LnN9Uj1WerxOvCtoiAiIgLQto+zaPNfy8DhBWMsWSi4Di30Q/d1BFhZ41HbYBb6iCM4JtOqspyCkxyGQEaNqGi5c0W1IHRlGvpNN+sE3VTwTMNLjzd6mnjlHEhrhcfSb6TT2EBc+KYXDi8ZjqImSsPqvaHDvF+B7Qpxi2w2iqXb9NLNTO5AHfaD1je6d/rIKmsPj+aKTLrb1VRHHpcNLrvI+bGLud4BTX/Y3VkbvxxPu9W4/8PL2WTwXYhQUTt+d8tS7iQ9260njezOkfFxQYDGM61+0h7qTCInxQHoyzv0u09bhcRNPULuPvCouQMkQZKg3I+nK63lZSLF5HID1WDkPxOq2Ghoo8OYI4Y2RsbwaxoaB4DRdhAREQEREBR/b5SOw19DiUX9JBKGE9evlGXPUC14+urAtU2p4Z8a4VWMtq2IyN67xESad+7bxQbJQVba+KOVhuyRjXtPW1wDgfcUWmbFcT+M8Ip7m7ot6F3ZuO6I+wWog1XayPj7GcLoeLQRI8dbXv6XjuQn3qyKN4OPjjNtS86imiO72ERxxEe+R58VZEBERBjsVwGlxi3nFPDKRwMkbXEdxIuF0KbJGHUpDmUVMCDcHyTTY9lxotgRB+MaGCwAAHABY/Hccp8vxGWplbEwc3cSeprRq49gBKwm0PPMOSoN99nzP0iivYuPWepg5nwXl3MmYqjM0zpqmQvceA9VjfZY3g1v48Tc3KCt5m29EEtoKcW5Sz8+6Np07CXd4WgYhtRxWvvvVb2jqjDWW8WNB95WnIgzv7aYje/n9Z/wDok/DeWVoNqWK0NrVj3Dqka19/F7SfvWmogtGA7fJYyBWUzHjm+ElpA69x5IcfFqq+Vc9UOatKaYF9rmJ/ReOvon0gOttx2ryAvqN5iIc0kEG4INiCNQQRwKD3Ci885A20TYZuw4hvTRaATcZGDrd/Wj+bjq7gr7h1fHicbZYXtkjeLtc03BH69nJB2UREBERAREQEREBcc8Qna5ruDgWnuIsVyIgj/wAHmfzWKupnHWKcHxc0sP8A0kWs4BinxBiWLtLi3eqjbtAlnI+5wRBsmxz98xbGZuPypA7nTSkfcwKxKO/B6+WOJS85JmX8PKu/vqxICIiAsbmPGo8u00tTMehG29ubjwa0X9ZxsB3rJLz78IfNBq546GM9CECSWx4yuHRB+i03+uepBNM05glzPUyVM5u550HJjB6LG9QA9+p4krEoiAiIgIiICIiAtv2eZ9nyVLdt3wPPysROh5bzfZeBz58DytqCIPamBYzDj8DJ6d4fG8XB5g82kcnDgQu+vKmyvPbsm1NnkmllNpmcd08BI0e0OduI042t6ogmbUNa9hDmuAc0g3BaRcEHmCEH2iIgIiICIiAiIg8obRZjS4tX25zX07r/AJosjjOHOx3FMTLRfcqHNPg57f7i/UG9/Bv0p6wcxM2/2D+isSjuwL93nxaHkyZlvtTtP9kKxICIiDgr6ttBFJK82ZGxz3Hqa0FxPuC8X4ziL8Xnlnk9OWRz3dhcSbDsHAdgXp3bXifxbhFRY2dLuxDt33DeH2A5eVkBERAREQEREBERAREQFfvg+5xNZG7D5nXdEN+AniY79Jn1SQR2E8mqArJZcxh+X6qGpj9KJ4da9rjg5t+pzSWnvQe0UXBQ1bK+NksZ3mSND2Hra4Ag+4rnQEREBERARFi804j8U0dTP/VwvePpBpIHibBBJdj9CMeqcWmPovqAWm/tPncfxCLPfB5w/wA1wx0h/jTucPotDYx/M1yIMbsyPxdj+L0503y6Ud3ld4fdMrEo3iv+4c2wvvZtXGA7qu6N0QA7d+Jh8e1WRAREQR/4SdTuUlLH7U5f9iMj/EXnxW/4TL9aAdkx9/kP0UQQEREBERAREQEREBERAREQendg2MfGeFtjJJdTyOi19nR7fAB+79VUZQf4NNYWy1sPIsZIO9pc0/2x7leEBERAREQFNNv2L/F+GGIHpVEjWaH1Gnyjj3dFo+sqWotmo/ttmOmpB0oaMb8vVcWkffsJEUZ7boKdknCfiOgpYCLOZE0Pt/WEbz/5iUWbRBI/hA0TqdlFXxenTTWJ6t4h7SewOjt9ZVLCq9uKQxTR+hKxsjfouaHDx1XQzlggzHRVFMbXkYQ0nlIOkw+DgCtI2CY6aujko5biakeW7ruPk3EkcebXB7bcgGoKgiIghfwmW2dQHsmHuMH6qIL0D8JOl36Wkk9mZzPtsLv8NefkBERAREQEREBERAREQEREFU+Dm/dxOUddK/8A6sK9Hrzj8HKPexKU8hSu95lh/wDK9HICIiAiIgw2cMfZlijmqX6+Tb0W+1IdGN063EdwueS0TYNgT4oJq+e5mq3kgnj5MOJLuGhe8uPVYNKw20CrdtGxWHCqdx8hA4uqHt9oaPPP0AdwfOcQrRSUzKNjI42hrGNDWNHANaLADsACDlREQFEs5xnZzjcWIsB81qiWzgDgXEeV4DibNlHMuDlbVhc45cjzVSS00um8Lsda+5IPRcO48RzFxzQZeCZtQ1rmEOa4BzSNQWkXBB5ghfakOx/M8mEyvwev6M0LiIC4+k3juAniLdJh5tNtLC9eQaPtowr41wmosLuitM3s3D0j9gvXlRe354W1DXMcLtcC1wPMEWI9y8c5wwB+WKyamffoO6Lj60Z1Y7xaR43HJBhkREBERAREQEREBERAREQW34NNES+tmI0DY4we8vc4eG633hXZaDsRwQ4NhURcLOnJnPc8AM/ka0+K35AREQFoG1vPH7LwCGA3rJxuxNbqWNJ3fKW676NHM9disxn7OkOS6fyknSkdcQxA6vd+TBcXdy04kgHSdl+UJsYnOMYnd0zzvU8btA0W0fu8gBoxvIa8bEBseyXJX7JUu9KP3qez5idS3mI79lzc8yTxFlvSIgIiICIiCe7V8hHM8bail6FbBrG4HdLw07wbvcnA6tPI9V7j42W7RBmNvmtX8nXRXa5rhu+U3bgkNPCQW6Te8jS4bRVO9pOzVuZD51SO8hWssQ8EtEhb6O8Rq14to8a8AbgCwURTfbLkE5rgE1O0edQjQc5ItSWX9oHVveRzuMdkvao6mk8yxlpp6hnR8q8brXdW/wAmE8d8dE8dOdYa4PAINwdQR1IPD72GMkEEEGxB0II5EL5XpvaRsphzWXTwEQ1VtTboSHlvgC4d84eIOlvPmY8sVWWX7lVC6P2XcWu+i8dF3vugw6IiAiIgIiICIiAtt2Z5PdnGsbGQfIss+d3VHf0bjg53AeJ5LjyRkSqzjIBCzdiBs+Z46DRzt7bvmjsvYar0/lHLEGUqdsFONOL3n0nv5ucevs5DRBmWMEYAAAAFgBwAHIBfSL5e8RgkkAAXJOgAHMnkEH0tR2gZ+p8lxXeQ+dw+ThB1Pznewzt58rrVs4bWt+TzTB2ec1LzuiRo3mA89wfxCON/RHHUXXPkTZd5rL57ijvOKxzt/dcd5rHciT/EeNLeq22l7AoMXkfI1Rmuo+NMZuSbGGBwsN0at3mH0YxyZxPF3E71kREBERAREQFxVFQ2mbvPcGgcybLlWiZyEnl+nfcsPJ9XDX617/cgy1bm+OPSJhf2noj9fuCw1Tmmom4FrB81v5uusIiDpZmwtmZ2gVN3uA6D79Jt+o9XZwWuYTieKbOzaE+d0g/huud0dg9KM8fRu3mQtwRBm8qbWsPzButfJ5tKfUmNhf5svonsvYnqW8VEDK1ha9rZGOGocA5pHcdCFEcZypS4xcvj3Xn12dF3jyd4grEUeDYnlc3w+tduD+E86cb+g68ZPbogpOObHMMxW5ZG+ncdbwusL/QddoHYAFpWI/B/e25grGnqEkZb73Ncb+4LnpdrmJYRpXUAkA4vj3macyXDfYT3WWfw7bph9TpKyohPMuYHN97HF38qCc1Ow7E4fRNO/wCjIR/bY1YyTZFi8f8A8S/aJov8y6vlJtNwqrtu1sQv7e8z+20LJxZww+b0a6kPZ5eO/u3roPNn+yfF/wD6bv8AmRf5i7FNsexaY60zWDrdLH/deT9y9Lsxumk4VEJ7pGn81w1GZqOl/pKumZ9KZg/FyCG4bsErJj8vUQRD5m9IfdZo+9b7lzYth+E2dNv1Lxr8poy//DbxHY4uWw1m0XC6MXdWwH6Dt/7o7rWsU244dSaRCec9bGbo8TIQfuKClQQtp2hrGhrWizWtAAA6gBoAvqSQRAucQANSSbADtJ4KIVe1rE8Z0oaERNPB8l36ciHO3WA9husHU5er8ynexKte4cfJtNx9kWjae4FBR81bYqHBbtgPncvJsR6F+V5eB+rvKd4nPim0E/vb/NqW9xC0WuAbjo3u49rzbmAs1g2W6bBtYoxve27pO954eFll0GMwTAocDbuwssT6Tjq53efyFgs3DXSU/oSPb3OP4LrogzNNmeoh4uDx85o/FtiszR5wY/SVhb2tO8PdoR9601EFTpKtlY3ejcHDs/Mcj3rmU9yuJPOG+Tvb1+rc53/LtVCQEREBcc8DagFr2hwPIi65EQa5W5Ril1jc5h6vSH36/esNU5Uni9Hdf3Gx9zrfit8RBMZ8Mmg9KJ4+qSPeNF1DpxVZXxJE2X0gD3i/4oJSipcmDQScYWeDQPwXWflqmf8Aw7dznfqgnq6lXhkNZ/SRRv8ApMB+8hUV+UoHcDIO536hdSfK0TODpPe3/tQTGfJdFPxgA+i5zfwculJs9o38BI3uf+oKo1RhDIuBd7x+i6UlG1vM/wCvBBoDtm1IfXnH1m/5a+4tnNIziZnd7x/dYFuj491fkbN5BrEGR6KHXyO99J7j917LLUmEQUWscMbD1tYAffa6zUdIHcz/AK8F26fCmS8S73j9EGHRbbT5Xik4uk97f+1d1mUoBzkPe4fkEGioqCzLNMz+GT3ud+q7MeC08fCFniL/AIoJrxXZhw6Wf0Y3n6pt7+CpkULYfRaG9wA/BciDQabK1RNxDWfSd+TbrMUeT2R6yvL+wdEfr+C2ZEHDS0rKRu6xoaOoD/VyuZEQEREH/9k="/>
          <p:cNvSpPr>
            <a:spLocks noChangeAspect="1" noChangeArrowheads="1"/>
          </p:cNvSpPr>
          <p:nvPr/>
        </p:nvSpPr>
        <p:spPr bwMode="auto">
          <a:xfrm>
            <a:off x="2301763" y="713197"/>
            <a:ext cx="3371850" cy="374332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3096" name="Picture 24" descr="http://4vector.com/i/free-vector-buddy-frightened-clip-art_110045_Buddy_Frightened_clip_art_hight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4208" y="3937640"/>
            <a:ext cx="1305662" cy="144950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98" name="Picture 26" descr="http://media-cache-ec0.pinimg.com/736x/92/2c/45/922c45d71189b001e074300c140ab8d9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0301" y="3806667"/>
            <a:ext cx="1359371" cy="153976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TextBox 26"/>
          <p:cNvSpPr txBox="1"/>
          <p:nvPr/>
        </p:nvSpPr>
        <p:spPr>
          <a:xfrm>
            <a:off x="9737218" y="5489261"/>
            <a:ext cx="281143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Está</a:t>
            </a:r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loco</a:t>
            </a:r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3" name="Picture 4" descr="http://muckymind.com/uploads/3/1/6/9/3169836/1868246_orig.pn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3284" y="600126"/>
            <a:ext cx="1872144" cy="154451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209034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0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0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30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30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0" dur="500"/>
                                        <p:tgtEl>
                                          <p:spTgt spid="3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0" dur="500"/>
                                        <p:tgtEl>
                                          <p:spTgt spid="30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  <p:bldP spid="11" grpId="0"/>
      <p:bldP spid="22" grpId="0"/>
      <p:bldP spid="27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2698</TotalTime>
  <Words>1030</Words>
  <Application>Microsoft Macintosh PowerPoint</Application>
  <PresentationFormat>Widescreen</PresentationFormat>
  <Paragraphs>232</Paragraphs>
  <Slides>22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6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N </vt:lpstr>
      <vt:lpstr>¿Cuál podría ser el título?  Podría ser …..</vt:lpstr>
      <vt:lpstr>Une el español con el inglés:</vt:lpstr>
      <vt:lpstr>Mira el clip y circula los sonidos que escuchas: </vt:lpstr>
      <vt:lpstr>PowerPoint Presentation</vt:lpstr>
      <vt:lpstr>PowerPoint Presentation</vt:lpstr>
      <vt:lpstr>PowerPoint Presentation</vt:lpstr>
      <vt:lpstr>¿Cómo se siente?   Numera las frases:</vt:lpstr>
      <vt:lpstr>Habla con tu compañero Describe el clip.  Menciona:</vt:lpstr>
      <vt:lpstr>PowerPoint Presentation</vt:lpstr>
      <vt:lpstr>Describe a la protagonista: Contesta las preguntas: </vt:lpstr>
      <vt:lpstr>Describe a la protagonista:</vt:lpstr>
      <vt:lpstr>¡Quiz! </vt:lpstr>
      <vt:lpstr>¡Quiz! </vt:lpstr>
      <vt:lpstr>¡Quiz! </vt:lpstr>
      <vt:lpstr>¡Quiz! </vt:lpstr>
      <vt:lpstr>¡Quiz! </vt:lpstr>
      <vt:lpstr>En el café en España </vt:lpstr>
      <vt:lpstr>¿Qué va a pasar?</vt:lpstr>
    </vt:vector>
  </TitlesOfParts>
  <Company>Hewlett-Packard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Natalia Calero</dc:creator>
  <cp:lastModifiedBy>Microsoft Office User</cp:lastModifiedBy>
  <cp:revision>97</cp:revision>
  <cp:lastPrinted>2014-12-01T07:54:55Z</cp:lastPrinted>
  <dcterms:created xsi:type="dcterms:W3CDTF">2014-10-27T10:37:20Z</dcterms:created>
  <dcterms:modified xsi:type="dcterms:W3CDTF">2016-09-30T09:56:18Z</dcterms:modified>
</cp:coreProperties>
</file>