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61" r:id="rId2"/>
    <p:sldId id="257" r:id="rId3"/>
    <p:sldId id="268" r:id="rId4"/>
    <p:sldId id="263" r:id="rId5"/>
    <p:sldId id="264" r:id="rId6"/>
    <p:sldId id="265" r:id="rId7"/>
    <p:sldId id="262" r:id="rId8"/>
    <p:sldId id="266" r:id="rId9"/>
    <p:sldId id="267" r:id="rId10"/>
    <p:sldId id="269" r:id="rId11"/>
    <p:sldId id="271" r:id="rId12"/>
    <p:sldId id="259" r:id="rId13"/>
    <p:sldId id="274" r:id="rId14"/>
    <p:sldId id="273" r:id="rId15"/>
    <p:sldId id="258" r:id="rId16"/>
  </p:sldIdLst>
  <p:sldSz cx="9144000" cy="6858000" type="screen4x3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0099"/>
    <a:srgbClr val="FF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289" autoAdjust="0"/>
    <p:restoredTop sz="94660"/>
  </p:normalViewPr>
  <p:slideViewPr>
    <p:cSldViewPr>
      <p:cViewPr varScale="1">
        <p:scale>
          <a:sx n="71" d="100"/>
          <a:sy n="71" d="100"/>
        </p:scale>
        <p:origin x="-760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viewProps" Target="viewProps.xml"/><Relationship Id="rId21" Type="http://schemas.openxmlformats.org/officeDocument/2006/relationships/theme" Target="theme/theme1.xml"/><Relationship Id="rId22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notesMaster" Target="notesMasters/notesMaster1.xml"/><Relationship Id="rId18" Type="http://schemas.openxmlformats.org/officeDocument/2006/relationships/printerSettings" Target="printerSettings/printerSettings1.bin"/><Relationship Id="rId1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51E8CC7-9F7C-4CB7-88E6-1B2F6C6EC187}" type="datetimeFigureOut">
              <a:rPr lang="es-ES" smtClean="0"/>
              <a:t>22/06/2014</a:t>
            </a:fld>
            <a:endParaRPr lang="es-ES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s-ES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EDB9588-3570-4F16-9AA6-D6CF0CFBF64C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786259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s-ES" dirty="0" smtClean="0"/>
              <a:t>Starter: When seated students are shown these photos from the film Abuela Grillo/</a:t>
            </a:r>
            <a:r>
              <a:rPr lang="es-ES" baseline="0" dirty="0" smtClean="0"/>
              <a:t> Bolivia and the water war and are posed 3 questions:</a:t>
            </a:r>
          </a:p>
          <a:p>
            <a:pPr marL="228600" indent="-228600">
              <a:buAutoNum type="arabicParenR"/>
            </a:pPr>
            <a:r>
              <a:rPr lang="es-ES" baseline="0" dirty="0" smtClean="0"/>
              <a:t>What are we going to learn today?</a:t>
            </a:r>
          </a:p>
          <a:p>
            <a:pPr marL="228600" indent="-228600">
              <a:buAutoNum type="arabicParenR"/>
            </a:pPr>
            <a:r>
              <a:rPr lang="es-ES" baseline="0" dirty="0" smtClean="0"/>
              <a:t> Where is this place?</a:t>
            </a:r>
          </a:p>
          <a:p>
            <a:pPr marL="228600" indent="-228600">
              <a:buAutoNum type="arabicParenR"/>
            </a:pPr>
            <a:r>
              <a:rPr lang="es-ES" baseline="0" dirty="0" smtClean="0"/>
              <a:t>What is the story behind the photos?</a:t>
            </a:r>
            <a:endParaRPr lang="es-E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DB9588-3570-4F16-9AA6-D6CF0CFBF64C}" type="slidenum">
              <a:rPr lang="es-ES" smtClean="0"/>
              <a:t>1</a:t>
            </a:fld>
            <a:endParaRPr lang="es-E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s-ES" dirty="0" smtClean="0"/>
              <a:t>Students write the objective and differentiated outcomes are explained to class.</a:t>
            </a:r>
            <a:endParaRPr lang="es-E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DB9588-3570-4F16-9AA6-D6CF0CFBF64C}" type="slidenum">
              <a:rPr lang="es-ES" smtClean="0"/>
              <a:t>2</a:t>
            </a:fld>
            <a:endParaRPr lang="es-E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s-ES" dirty="0" smtClean="0"/>
              <a:t>PPP:</a:t>
            </a:r>
            <a:r>
              <a:rPr lang="es-ES" baseline="0" dirty="0" smtClean="0"/>
              <a:t> introduction of weather 8x slides with images from the film so students are familiar with pronunciation.</a:t>
            </a:r>
            <a:endParaRPr lang="es-E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DB9588-3570-4F16-9AA6-D6CF0CFBF64C}" type="slidenum">
              <a:rPr lang="es-ES" smtClean="0"/>
              <a:t>3</a:t>
            </a:fld>
            <a:endParaRPr lang="es-E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s-ES" dirty="0" smtClean="0"/>
              <a:t>Students given worksheet. They write out the weather in Spanish cracking the code. Code underneath for less able st</a:t>
            </a:r>
          </a:p>
          <a:p>
            <a:r>
              <a:rPr lang="es-ES" dirty="0" smtClean="0"/>
              <a:t>A=</a:t>
            </a:r>
            <a:r>
              <a:rPr lang="es-ES" baseline="0" dirty="0" smtClean="0"/>
              <a:t> 1</a:t>
            </a:r>
          </a:p>
          <a:p>
            <a:r>
              <a:rPr lang="es-ES" baseline="0" dirty="0" smtClean="0"/>
              <a:t>E=2</a:t>
            </a:r>
          </a:p>
          <a:p>
            <a:r>
              <a:rPr lang="es-ES" baseline="0" dirty="0" smtClean="0"/>
              <a:t>I=3</a:t>
            </a:r>
          </a:p>
          <a:p>
            <a:r>
              <a:rPr lang="es-ES" baseline="0" dirty="0" smtClean="0"/>
              <a:t>O=4</a:t>
            </a:r>
          </a:p>
          <a:p>
            <a:r>
              <a:rPr lang="es-ES" baseline="0" dirty="0" smtClean="0"/>
              <a:t>U=5 </a:t>
            </a:r>
            <a:endParaRPr lang="es-E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DB9588-3570-4F16-9AA6-D6CF0CFBF64C}" type="slidenum">
              <a:rPr lang="es-ES" smtClean="0"/>
              <a:t>11</a:t>
            </a:fld>
            <a:endParaRPr lang="es-E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s-ES" dirty="0" smtClean="0"/>
              <a:t>Students</a:t>
            </a:r>
            <a:r>
              <a:rPr lang="es-ES" baseline="0" dirty="0" smtClean="0"/>
              <a:t> listen to an edited clip of the film where they can hear the different types of weather and write them down in order.  (Listen 2x/ 3x times)</a:t>
            </a:r>
          </a:p>
          <a:p>
            <a:r>
              <a:rPr lang="es-ES" baseline="0" dirty="0" smtClean="0"/>
              <a:t>Extra task: to draw the person they hear singing encourage them to think about sex, age, where the person comes from, what they do. At the end watch the film.</a:t>
            </a:r>
          </a:p>
          <a:p>
            <a:r>
              <a:rPr lang="es-ES" baseline="0" dirty="0" smtClean="0"/>
              <a:t>After film: Discussion: Where do you think the film is set</a:t>
            </a:r>
            <a:endParaRPr lang="es-E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DB9588-3570-4F16-9AA6-D6CF0CFBF64C}" type="slidenum">
              <a:rPr lang="es-ES" smtClean="0"/>
              <a:t>12</a:t>
            </a:fld>
            <a:endParaRPr lang="es-E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es-ES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es-ES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A9FA6-78F1-4973-B951-86301CE87753}" type="datetimeFigureOut">
              <a:rPr lang="es-ES" smtClean="0"/>
              <a:t>22/06/2014</a:t>
            </a:fld>
            <a:endParaRPr lang="es-ES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FC37E3-96A7-4A24-8351-8C6859A66DBB}" type="slidenum">
              <a:rPr lang="es-ES" smtClean="0"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s-ES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s-ES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A9FA6-78F1-4973-B951-86301CE87753}" type="datetimeFigureOut">
              <a:rPr lang="es-ES" smtClean="0"/>
              <a:t>22/06/2014</a:t>
            </a:fld>
            <a:endParaRPr lang="es-ES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FC37E3-96A7-4A24-8351-8C6859A66DBB}" type="slidenum">
              <a:rPr lang="es-ES" smtClean="0"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es-ES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s-ES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A9FA6-78F1-4973-B951-86301CE87753}" type="datetimeFigureOut">
              <a:rPr lang="es-ES" smtClean="0"/>
              <a:t>22/06/2014</a:t>
            </a:fld>
            <a:endParaRPr lang="es-ES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FC37E3-96A7-4A24-8351-8C6859A66DBB}" type="slidenum">
              <a:rPr lang="es-ES" smtClean="0"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s-ES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s-ES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A9FA6-78F1-4973-B951-86301CE87753}" type="datetimeFigureOut">
              <a:rPr lang="es-ES" smtClean="0"/>
              <a:t>22/06/2014</a:t>
            </a:fld>
            <a:endParaRPr lang="es-ES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FC37E3-96A7-4A24-8351-8C6859A66DBB}" type="slidenum">
              <a:rPr lang="es-ES" smtClean="0"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es-ES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A9FA6-78F1-4973-B951-86301CE87753}" type="datetimeFigureOut">
              <a:rPr lang="es-ES" smtClean="0"/>
              <a:t>22/06/2014</a:t>
            </a:fld>
            <a:endParaRPr lang="es-ES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FC37E3-96A7-4A24-8351-8C6859A66DBB}" type="slidenum">
              <a:rPr lang="es-ES" smtClean="0"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s-ES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s-ES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s-ES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A9FA6-78F1-4973-B951-86301CE87753}" type="datetimeFigureOut">
              <a:rPr lang="es-ES" smtClean="0"/>
              <a:t>22/06/2014</a:t>
            </a:fld>
            <a:endParaRPr lang="es-ES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FC37E3-96A7-4A24-8351-8C6859A66DBB}" type="slidenum">
              <a:rPr lang="es-ES" smtClean="0"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es-ES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s-ES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s-ES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A9FA6-78F1-4973-B951-86301CE87753}" type="datetimeFigureOut">
              <a:rPr lang="es-ES" smtClean="0"/>
              <a:t>22/06/2014</a:t>
            </a:fld>
            <a:endParaRPr lang="es-ES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FC37E3-96A7-4A24-8351-8C6859A66DBB}" type="slidenum">
              <a:rPr lang="es-ES" smtClean="0"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s-ES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A9FA6-78F1-4973-B951-86301CE87753}" type="datetimeFigureOut">
              <a:rPr lang="es-ES" smtClean="0"/>
              <a:t>22/06/2014</a:t>
            </a:fld>
            <a:endParaRPr lang="es-ES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FC37E3-96A7-4A24-8351-8C6859A66DBB}" type="slidenum">
              <a:rPr lang="es-ES" smtClean="0"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A9FA6-78F1-4973-B951-86301CE87753}" type="datetimeFigureOut">
              <a:rPr lang="es-ES" smtClean="0"/>
              <a:t>22/06/2014</a:t>
            </a:fld>
            <a:endParaRPr lang="es-ES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FC37E3-96A7-4A24-8351-8C6859A66DBB}" type="slidenum">
              <a:rPr lang="es-ES" smtClean="0"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es-ES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s-ES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A9FA6-78F1-4973-B951-86301CE87753}" type="datetimeFigureOut">
              <a:rPr lang="es-ES" smtClean="0"/>
              <a:t>22/06/2014</a:t>
            </a:fld>
            <a:endParaRPr lang="es-ES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FC37E3-96A7-4A24-8351-8C6859A66DBB}" type="slidenum">
              <a:rPr lang="es-ES" smtClean="0"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es-ES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A9FA6-78F1-4973-B951-86301CE87753}" type="datetimeFigureOut">
              <a:rPr lang="es-ES" smtClean="0"/>
              <a:t>22/06/2014</a:t>
            </a:fld>
            <a:endParaRPr lang="es-ES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FC37E3-96A7-4A24-8351-8C6859A66DBB}" type="slidenum">
              <a:rPr lang="es-ES" smtClean="0"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es-ES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s-ES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4A9FA6-78F1-4973-B951-86301CE87753}" type="datetimeFigureOut">
              <a:rPr lang="es-ES" smtClean="0"/>
              <a:t>22/06/2014</a:t>
            </a:fld>
            <a:endParaRPr lang="es-ES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FC37E3-96A7-4A24-8351-8C6859A66DBB}" type="slidenum">
              <a:rPr lang="es-ES" smtClean="0"/>
              <a:t>‹#›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1" Type="http://schemas.openxmlformats.org/officeDocument/2006/relationships/image" Target="../media/image9.png"/><Relationship Id="rId12" Type="http://schemas.openxmlformats.org/officeDocument/2006/relationships/image" Target="../media/image10.jpeg"/><Relationship Id="rId13" Type="http://schemas.openxmlformats.org/officeDocument/2006/relationships/image" Target="../media/image11.png"/><Relationship Id="rId14" Type="http://schemas.openxmlformats.org/officeDocument/2006/relationships/image" Target="../media/image12.jpeg"/><Relationship Id="rId15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jpe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jpeg"/><Relationship Id="rId9" Type="http://schemas.openxmlformats.org/officeDocument/2006/relationships/image" Target="../media/image7.png"/><Relationship Id="rId10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11" Type="http://schemas.openxmlformats.org/officeDocument/2006/relationships/image" Target="../media/image23.png"/><Relationship Id="rId12" Type="http://schemas.openxmlformats.org/officeDocument/2006/relationships/image" Target="../media/image2.png"/><Relationship Id="rId13" Type="http://schemas.openxmlformats.org/officeDocument/2006/relationships/image" Target="../media/image24.png"/><Relationship Id="rId14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3.png"/><Relationship Id="rId4" Type="http://schemas.openxmlformats.org/officeDocument/2006/relationships/image" Target="../media/image19.jpeg"/><Relationship Id="rId5" Type="http://schemas.openxmlformats.org/officeDocument/2006/relationships/image" Target="../media/image20.png"/><Relationship Id="rId6" Type="http://schemas.openxmlformats.org/officeDocument/2006/relationships/image" Target="../media/image21.jpeg"/><Relationship Id="rId7" Type="http://schemas.openxmlformats.org/officeDocument/2006/relationships/image" Target="../media/image10.jpeg"/><Relationship Id="rId8" Type="http://schemas.openxmlformats.org/officeDocument/2006/relationships/image" Target="../media/image8.png"/><Relationship Id="rId9" Type="http://schemas.openxmlformats.org/officeDocument/2006/relationships/image" Target="../media/image22.jpeg"/><Relationship Id="rId10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4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4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7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4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0.png"/><Relationship Id="rId3" Type="http://schemas.openxmlformats.org/officeDocument/2006/relationships/image" Target="../media/image3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4" Type="http://schemas.openxmlformats.org/officeDocument/2006/relationships/image" Target="../media/image2.png"/><Relationship Id="rId5" Type="http://schemas.openxmlformats.org/officeDocument/2006/relationships/image" Target="../media/image10.jpeg"/><Relationship Id="rId6" Type="http://schemas.openxmlformats.org/officeDocument/2006/relationships/image" Target="../media/image8.png"/><Relationship Id="rId7" Type="http://schemas.openxmlformats.org/officeDocument/2006/relationships/image" Target="../media/image7.png"/><Relationship Id="rId8" Type="http://schemas.openxmlformats.org/officeDocument/2006/relationships/image" Target="../media/image6.jpeg"/><Relationship Id="rId9" Type="http://schemas.openxmlformats.org/officeDocument/2006/relationships/image" Target="../media/image9.png"/><Relationship Id="rId10" Type="http://schemas.openxmlformats.org/officeDocument/2006/relationships/image" Target="../media/image5.png"/><Relationship Id="rId11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Relationship Id="rId3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s://encrypted-tbn0.gstatic.com/images?q=tbn:ANd9GcRvGpnssqNyncf2r_ffovC8uPM9qfXa2RZtHqD3JqBrDFDFic1MMw"/>
          <p:cNvPicPr>
            <a:picLocks noChangeAspect="1" noChangeArrowheads="1"/>
          </p:cNvPicPr>
          <p:nvPr/>
        </p:nvPicPr>
        <p:blipFill>
          <a:blip r:embed="rId3" cstate="print"/>
          <a:srcRect l="10080" r="11801"/>
          <a:stretch>
            <a:fillRect/>
          </a:stretch>
        </p:blipFill>
        <p:spPr bwMode="auto">
          <a:xfrm>
            <a:off x="0" y="620688"/>
            <a:ext cx="2945099" cy="1440160"/>
          </a:xfrm>
          <a:prstGeom prst="rect">
            <a:avLst/>
          </a:prstGeom>
          <a:noFill/>
        </p:spPr>
      </p:pic>
      <p:pic>
        <p:nvPicPr>
          <p:cNvPr id="6" name="Picture 13"/>
          <p:cNvPicPr>
            <a:picLocks noChangeAspect="1" noChangeArrowheads="1"/>
          </p:cNvPicPr>
          <p:nvPr/>
        </p:nvPicPr>
        <p:blipFill>
          <a:blip r:embed="rId4" cstate="print"/>
          <a:srcRect b="7491"/>
          <a:stretch>
            <a:fillRect/>
          </a:stretch>
        </p:blipFill>
        <p:spPr bwMode="auto">
          <a:xfrm>
            <a:off x="2915816" y="620688"/>
            <a:ext cx="3240360" cy="1440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119664" y="620688"/>
            <a:ext cx="3024336" cy="1368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10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1916832"/>
            <a:ext cx="3203848" cy="1368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15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987824" y="1916832"/>
            <a:ext cx="3168352" cy="1368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4" descr="https://c1.staticflickr.com/5/4054/4531014806_6fc9a9134e_z.jpg"/>
          <p:cNvPicPr>
            <a:picLocks noChangeAspect="1" noChangeArrowheads="1"/>
          </p:cNvPicPr>
          <p:nvPr/>
        </p:nvPicPr>
        <p:blipFill>
          <a:blip r:embed="rId8" cstate="print"/>
          <a:srcRect b="17830"/>
          <a:stretch>
            <a:fillRect/>
          </a:stretch>
        </p:blipFill>
        <p:spPr bwMode="auto">
          <a:xfrm rot="1119923">
            <a:off x="2660878" y="1203014"/>
            <a:ext cx="1152128" cy="1296144"/>
          </a:xfrm>
          <a:prstGeom prst="rect">
            <a:avLst/>
          </a:prstGeom>
          <a:noFill/>
        </p:spPr>
      </p:pic>
      <p:pic>
        <p:nvPicPr>
          <p:cNvPr id="11" name="Picture 11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084168" y="1916832"/>
            <a:ext cx="3059832" cy="1368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20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0" y="3284984"/>
            <a:ext cx="3059832" cy="1224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8"/>
          <p:cNvPicPr>
            <a:picLocks noChangeAspect="1" noChangeArrowheads="1"/>
          </p:cNvPicPr>
          <p:nvPr/>
        </p:nvPicPr>
        <p:blipFill>
          <a:blip r:embed="rId11" cstate="print"/>
          <a:srcRect b="5530"/>
          <a:stretch>
            <a:fillRect/>
          </a:stretch>
        </p:blipFill>
        <p:spPr bwMode="auto">
          <a:xfrm>
            <a:off x="6012160" y="3284984"/>
            <a:ext cx="3131840" cy="1296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0" name="Picture 2" descr="https://encrypted-tbn1.gstatic.com/images?q=tbn:ANd9GcSQgU71cIhBQtngB7GfBrdnN3eBiyYL8VBE4HxgccrcH_UkIbS4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2987824" y="3284985"/>
            <a:ext cx="3096344" cy="1152128"/>
          </a:xfrm>
          <a:prstGeom prst="rect">
            <a:avLst/>
          </a:prstGeom>
          <a:noFill/>
        </p:spPr>
      </p:pic>
      <p:pic>
        <p:nvPicPr>
          <p:cNvPr id="15" name="Picture 5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4365104"/>
            <a:ext cx="9144000" cy="936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17" descr="http://www.ecoportal.net/var/ecoportal_net/storage/images/objetos_relacionados/264_2_2/908018-1-esl-ES/264_2_2.jp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20748102">
            <a:off x="5071825" y="2878157"/>
            <a:ext cx="2738693" cy="1480887"/>
          </a:xfrm>
          <a:prstGeom prst="rect">
            <a:avLst/>
          </a:prstGeom>
          <a:noFill/>
        </p:spPr>
      </p:pic>
      <p:sp>
        <p:nvSpPr>
          <p:cNvPr id="17" name="Textfeld 16"/>
          <p:cNvSpPr txBox="1"/>
          <p:nvPr/>
        </p:nvSpPr>
        <p:spPr>
          <a:xfrm>
            <a:off x="0" y="5301208"/>
            <a:ext cx="49953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dirty="0" smtClean="0">
                <a:solidFill>
                  <a:srgbClr val="7030A0"/>
                </a:solidFill>
                <a:latin typeface="Comic Sans MS" pitchFamily="66" charset="0"/>
              </a:rPr>
              <a:t>1) ¿Qué vamos a aprender hoy?</a:t>
            </a:r>
            <a:endParaRPr lang="es-ES" sz="2400" b="1" dirty="0">
              <a:solidFill>
                <a:srgbClr val="7030A0"/>
              </a:solidFill>
              <a:latin typeface="Comic Sans MS" pitchFamily="66" charset="0"/>
            </a:endParaRPr>
          </a:p>
        </p:txBody>
      </p:sp>
      <p:sp>
        <p:nvSpPr>
          <p:cNvPr id="18" name="Textfeld 17"/>
          <p:cNvSpPr txBox="1"/>
          <p:nvPr/>
        </p:nvSpPr>
        <p:spPr>
          <a:xfrm>
            <a:off x="0" y="5733256"/>
            <a:ext cx="5400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dirty="0" smtClean="0">
                <a:solidFill>
                  <a:srgbClr val="7030A0"/>
                </a:solidFill>
                <a:latin typeface="Comic Sans MS" pitchFamily="66" charset="0"/>
              </a:rPr>
              <a:t>2) ¿Donde está?</a:t>
            </a:r>
            <a:endParaRPr lang="es-ES" sz="2400" b="1" dirty="0">
              <a:solidFill>
                <a:srgbClr val="7030A0"/>
              </a:solidFill>
              <a:latin typeface="Comic Sans MS" pitchFamily="66" charset="0"/>
            </a:endParaRPr>
          </a:p>
        </p:txBody>
      </p:sp>
      <p:sp>
        <p:nvSpPr>
          <p:cNvPr id="19" name="Textfeld 18"/>
          <p:cNvSpPr txBox="1"/>
          <p:nvPr/>
        </p:nvSpPr>
        <p:spPr>
          <a:xfrm>
            <a:off x="0" y="6237312"/>
            <a:ext cx="60121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dirty="0" smtClean="0">
                <a:solidFill>
                  <a:srgbClr val="7030A0"/>
                </a:solidFill>
                <a:latin typeface="Comic Sans MS" pitchFamily="66" charset="0"/>
              </a:rPr>
              <a:t>3) ¿Cuál es la historia de los fotos?</a:t>
            </a:r>
            <a:endParaRPr lang="es-ES" sz="2400" b="1" dirty="0">
              <a:solidFill>
                <a:srgbClr val="7030A0"/>
              </a:solidFill>
              <a:latin typeface="Comic Sans MS" pitchFamily="66" charset="0"/>
            </a:endParaRPr>
          </a:p>
        </p:txBody>
      </p:sp>
      <p:pic>
        <p:nvPicPr>
          <p:cNvPr id="17412" name="Picture 4" descr="http://www.elciudadano.cl/wp-content/uploads/2010/09/guerra-del-color.jpg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 rot="20419911">
            <a:off x="1767607" y="3346091"/>
            <a:ext cx="2372515" cy="1718220"/>
          </a:xfrm>
          <a:prstGeom prst="rect">
            <a:avLst/>
          </a:prstGeom>
          <a:noFill/>
        </p:spPr>
      </p:pic>
      <p:sp>
        <p:nvSpPr>
          <p:cNvPr id="21" name="Textfeld 20"/>
          <p:cNvSpPr txBox="1"/>
          <p:nvPr/>
        </p:nvSpPr>
        <p:spPr>
          <a:xfrm>
            <a:off x="539552" y="0"/>
            <a:ext cx="77768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b="1" u="sng" dirty="0" smtClean="0">
                <a:solidFill>
                  <a:srgbClr val="00B0F0"/>
                </a:solidFill>
                <a:latin typeface="Comic Sans MS" pitchFamily="66" charset="0"/>
              </a:rPr>
              <a:t>Habla en parejas y contesta las </a:t>
            </a:r>
            <a:r>
              <a:rPr lang="es-ES" sz="2800" b="1" u="sng" dirty="0" smtClean="0">
                <a:solidFill>
                  <a:srgbClr val="00B0F0"/>
                </a:solidFill>
                <a:latin typeface="Comic Sans MS" pitchFamily="66" charset="0"/>
              </a:rPr>
              <a:t>preguntas</a:t>
            </a:r>
            <a:endParaRPr lang="es-ES" sz="2800" b="1" u="sng" dirty="0">
              <a:solidFill>
                <a:srgbClr val="00B0F0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26625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052736"/>
            <a:ext cx="2016224" cy="1368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2" name="Picture 2" descr="http://www.carrolltonpublicschools.org/wp-content/uploads/2014/01/cold-thermometer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1700808"/>
            <a:ext cx="519802" cy="548680"/>
          </a:xfrm>
          <a:prstGeom prst="rect">
            <a:avLst/>
          </a:prstGeom>
          <a:noFill/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5" cstate="print"/>
          <a:srcRect b="8542"/>
          <a:stretch>
            <a:fillRect/>
          </a:stretch>
        </p:blipFill>
        <p:spPr bwMode="auto">
          <a:xfrm>
            <a:off x="0" y="2708920"/>
            <a:ext cx="1872208" cy="1458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4" descr="http://4.bp.blogspot.com/-LWVjuyoEWyU/UJ_fRy4HSpI/AAAAAAAAPIs/b26oSkLZJ30/s1600/hotcold.jpg"/>
          <p:cNvPicPr>
            <a:picLocks noChangeAspect="1" noChangeArrowheads="1"/>
          </p:cNvPicPr>
          <p:nvPr/>
        </p:nvPicPr>
        <p:blipFill>
          <a:blip r:embed="rId6" cstate="print"/>
          <a:srcRect l="47427" b="20290"/>
          <a:stretch>
            <a:fillRect/>
          </a:stretch>
        </p:blipFill>
        <p:spPr bwMode="auto">
          <a:xfrm>
            <a:off x="0" y="2564904"/>
            <a:ext cx="431545" cy="764704"/>
          </a:xfrm>
          <a:prstGeom prst="rect">
            <a:avLst/>
          </a:prstGeom>
          <a:noFill/>
        </p:spPr>
      </p:pic>
      <p:pic>
        <p:nvPicPr>
          <p:cNvPr id="8" name="Picture 2" descr="https://encrypted-tbn1.gstatic.com/images?q=tbn:ANd9GcSQgU71cIhBQtngB7GfBrdnN3eBiyYL8VBE4HxgccrcH_UkIbS4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4221088"/>
            <a:ext cx="1835696" cy="1280078"/>
          </a:xfrm>
          <a:prstGeom prst="rect">
            <a:avLst/>
          </a:prstGeom>
          <a:noFill/>
        </p:spPr>
      </p:pic>
      <p:pic>
        <p:nvPicPr>
          <p:cNvPr id="9" name="Picture 20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07504" y="5589240"/>
            <a:ext cx="1890210" cy="1080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4" name="Picture 2" descr="http://www.colourbox.com/preview/2567772-427497-cartoon-snowmen-boy-in-a-cap-and-scarf-contours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547664" y="6021288"/>
            <a:ext cx="474803" cy="720079"/>
          </a:xfrm>
          <a:prstGeom prst="rect">
            <a:avLst/>
          </a:prstGeom>
          <a:noFill/>
        </p:spPr>
      </p:pic>
      <p:pic>
        <p:nvPicPr>
          <p:cNvPr id="11" name="Picture 11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4355976" y="1124744"/>
            <a:ext cx="2088232" cy="1440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1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4355976" y="2636912"/>
            <a:ext cx="2160240" cy="1368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13"/>
          <p:cNvPicPr>
            <a:picLocks noChangeAspect="1" noChangeArrowheads="1"/>
          </p:cNvPicPr>
          <p:nvPr/>
        </p:nvPicPr>
        <p:blipFill>
          <a:blip r:embed="rId12" cstate="print"/>
          <a:srcRect b="7491"/>
          <a:stretch>
            <a:fillRect/>
          </a:stretch>
        </p:blipFill>
        <p:spPr bwMode="auto">
          <a:xfrm>
            <a:off x="4499992" y="4077072"/>
            <a:ext cx="2016224" cy="13587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2" descr="http://www.clipartbest.com/cliparts/bTy/Ebd/bTyEbdeec.png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 rot="912392">
            <a:off x="4845106" y="4112882"/>
            <a:ext cx="411781" cy="1039257"/>
          </a:xfrm>
          <a:prstGeom prst="rect">
            <a:avLst/>
          </a:prstGeom>
          <a:noFill/>
        </p:spPr>
      </p:pic>
      <p:pic>
        <p:nvPicPr>
          <p:cNvPr id="16" name="Picture 2" descr="http://www.clipartbest.com/cliparts/bTy/Ebd/bTyEbdeec.png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 rot="912392">
            <a:off x="5565186" y="4112882"/>
            <a:ext cx="411781" cy="1039257"/>
          </a:xfrm>
          <a:prstGeom prst="rect">
            <a:avLst/>
          </a:prstGeom>
          <a:noFill/>
        </p:spPr>
      </p:pic>
      <p:pic>
        <p:nvPicPr>
          <p:cNvPr id="17" name="Picture 5"/>
          <p:cNvPicPr>
            <a:picLocks noChangeAspect="1" noChangeArrowheads="1"/>
          </p:cNvPicPr>
          <p:nvPr/>
        </p:nvPicPr>
        <p:blipFill>
          <a:blip r:embed="rId14" cstate="print"/>
          <a:srcRect l="39592" t="12829" r="30036" b="58244"/>
          <a:stretch>
            <a:fillRect/>
          </a:stretch>
        </p:blipFill>
        <p:spPr bwMode="auto">
          <a:xfrm>
            <a:off x="4499992" y="5445224"/>
            <a:ext cx="2088232" cy="1412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Textfeld 17"/>
          <p:cNvSpPr txBox="1"/>
          <p:nvPr/>
        </p:nvSpPr>
        <p:spPr>
          <a:xfrm>
            <a:off x="2051720" y="5589240"/>
            <a:ext cx="15841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dirty="0" smtClean="0">
                <a:latin typeface="Comic Sans MS" pitchFamily="66" charset="0"/>
              </a:rPr>
              <a:t>4) N32v1</a:t>
            </a:r>
            <a:endParaRPr lang="es-ES" sz="2400" dirty="0">
              <a:latin typeface="Comic Sans MS" pitchFamily="66" charset="0"/>
            </a:endParaRPr>
          </a:p>
        </p:txBody>
      </p:sp>
      <p:sp>
        <p:nvSpPr>
          <p:cNvPr id="19" name="Textfeld 18"/>
          <p:cNvSpPr txBox="1"/>
          <p:nvPr/>
        </p:nvSpPr>
        <p:spPr>
          <a:xfrm>
            <a:off x="1907704" y="2708920"/>
            <a:ext cx="23762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dirty="0" smtClean="0">
                <a:latin typeface="Comic Sans MS" pitchFamily="66" charset="0"/>
              </a:rPr>
              <a:t>2) H1c2  c1L4r</a:t>
            </a:r>
            <a:endParaRPr lang="es-ES" sz="2400" dirty="0">
              <a:latin typeface="Comic Sans MS" pitchFamily="66" charset="0"/>
            </a:endParaRPr>
          </a:p>
        </p:txBody>
      </p:sp>
      <p:sp>
        <p:nvSpPr>
          <p:cNvPr id="20" name="Textfeld 19"/>
          <p:cNvSpPr txBox="1"/>
          <p:nvPr/>
        </p:nvSpPr>
        <p:spPr>
          <a:xfrm>
            <a:off x="1979712" y="1052736"/>
            <a:ext cx="20882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dirty="0" smtClean="0">
                <a:latin typeface="Comic Sans MS" pitchFamily="66" charset="0"/>
              </a:rPr>
              <a:t>1) H1c2  fr</a:t>
            </a:r>
            <a:r>
              <a:rPr lang="es-ES" sz="2400" b="1" dirty="0" smtClean="0">
                <a:solidFill>
                  <a:srgbClr val="7030A0"/>
                </a:solidFill>
                <a:latin typeface="Comic Sans MS" pitchFamily="66" charset="0"/>
              </a:rPr>
              <a:t>3</a:t>
            </a:r>
            <a:r>
              <a:rPr lang="es-ES" sz="2400" dirty="0" smtClean="0">
                <a:latin typeface="Comic Sans MS" pitchFamily="66" charset="0"/>
              </a:rPr>
              <a:t>4</a:t>
            </a:r>
            <a:endParaRPr lang="es-ES" sz="2400" dirty="0">
              <a:latin typeface="Comic Sans MS" pitchFamily="66" charset="0"/>
            </a:endParaRPr>
          </a:p>
        </p:txBody>
      </p:sp>
      <p:sp>
        <p:nvSpPr>
          <p:cNvPr id="21" name="Textfeld 20"/>
          <p:cNvSpPr txBox="1"/>
          <p:nvPr/>
        </p:nvSpPr>
        <p:spPr>
          <a:xfrm>
            <a:off x="1907704" y="4221088"/>
            <a:ext cx="19442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dirty="0" smtClean="0">
                <a:latin typeface="Comic Sans MS" pitchFamily="66" charset="0"/>
              </a:rPr>
              <a:t>3) H1c2  s4l</a:t>
            </a:r>
            <a:endParaRPr lang="es-ES" sz="2400" dirty="0">
              <a:latin typeface="Comic Sans MS" pitchFamily="66" charset="0"/>
            </a:endParaRPr>
          </a:p>
        </p:txBody>
      </p:sp>
      <p:sp>
        <p:nvSpPr>
          <p:cNvPr id="22" name="Textfeld 21"/>
          <p:cNvSpPr txBox="1"/>
          <p:nvPr/>
        </p:nvSpPr>
        <p:spPr>
          <a:xfrm>
            <a:off x="6588224" y="1124744"/>
            <a:ext cx="20882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dirty="0" smtClean="0">
                <a:latin typeface="Comic Sans MS" pitchFamily="66" charset="0"/>
              </a:rPr>
              <a:t>5) Ll52v2</a:t>
            </a:r>
            <a:endParaRPr lang="es-ES" sz="2400" dirty="0">
              <a:latin typeface="Comic Sans MS" pitchFamily="66" charset="0"/>
            </a:endParaRPr>
          </a:p>
        </p:txBody>
      </p:sp>
      <p:sp>
        <p:nvSpPr>
          <p:cNvPr id="23" name="Textfeld 22"/>
          <p:cNvSpPr txBox="1"/>
          <p:nvPr/>
        </p:nvSpPr>
        <p:spPr>
          <a:xfrm>
            <a:off x="6444208" y="2708920"/>
            <a:ext cx="26997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dirty="0" smtClean="0">
                <a:latin typeface="Comic Sans MS" pitchFamily="66" charset="0"/>
              </a:rPr>
              <a:t>6) H1c2 v32nt4</a:t>
            </a:r>
            <a:endParaRPr lang="es-ES" sz="2400" dirty="0">
              <a:latin typeface="Comic Sans MS" pitchFamily="66" charset="0"/>
            </a:endParaRPr>
          </a:p>
        </p:txBody>
      </p:sp>
      <p:sp>
        <p:nvSpPr>
          <p:cNvPr id="24" name="Textfeld 23"/>
          <p:cNvSpPr txBox="1"/>
          <p:nvPr/>
        </p:nvSpPr>
        <p:spPr>
          <a:xfrm>
            <a:off x="6516216" y="4221088"/>
            <a:ext cx="26277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dirty="0" smtClean="0">
                <a:latin typeface="Comic Sans MS" pitchFamily="66" charset="0"/>
              </a:rPr>
              <a:t>7) H1y t4rm2nt1</a:t>
            </a:r>
            <a:endParaRPr lang="es-ES" sz="2400" dirty="0">
              <a:latin typeface="Comic Sans MS" pitchFamily="66" charset="0"/>
            </a:endParaRPr>
          </a:p>
        </p:txBody>
      </p:sp>
      <p:sp>
        <p:nvSpPr>
          <p:cNvPr id="25" name="Textfeld 24"/>
          <p:cNvSpPr txBox="1"/>
          <p:nvPr/>
        </p:nvSpPr>
        <p:spPr>
          <a:xfrm>
            <a:off x="6660232" y="5661248"/>
            <a:ext cx="24837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dirty="0" smtClean="0">
                <a:latin typeface="Comic Sans MS" pitchFamily="66" charset="0"/>
              </a:rPr>
              <a:t>8) H1y n5b2s</a:t>
            </a:r>
            <a:endParaRPr lang="es-ES" sz="2400" dirty="0">
              <a:latin typeface="Comic Sans MS" pitchFamily="66" charset="0"/>
            </a:endParaRPr>
          </a:p>
        </p:txBody>
      </p:sp>
      <p:sp>
        <p:nvSpPr>
          <p:cNvPr id="30" name="Textfeld 29"/>
          <p:cNvSpPr txBox="1"/>
          <p:nvPr/>
        </p:nvSpPr>
        <p:spPr>
          <a:xfrm>
            <a:off x="971600" y="0"/>
            <a:ext cx="750558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400" b="1" dirty="0" smtClean="0">
                <a:latin typeface="Comic Sans MS" pitchFamily="66" charset="0"/>
              </a:rPr>
              <a:t>Can you crack the code to find out how to spell </a:t>
            </a:r>
          </a:p>
          <a:p>
            <a:r>
              <a:rPr lang="es-ES" sz="2400" b="1" dirty="0" smtClean="0">
                <a:latin typeface="Comic Sans MS" pitchFamily="66" charset="0"/>
              </a:rPr>
              <a:t>the different types of weather in Spanish?? </a:t>
            </a:r>
            <a:endParaRPr lang="es-ES" sz="2400" b="1" dirty="0">
              <a:latin typeface="Comic Sans MS" pitchFamily="66" charset="0"/>
            </a:endParaRPr>
          </a:p>
        </p:txBody>
      </p:sp>
      <p:sp>
        <p:nvSpPr>
          <p:cNvPr id="35" name="Textfeld 34"/>
          <p:cNvSpPr txBox="1"/>
          <p:nvPr/>
        </p:nvSpPr>
        <p:spPr>
          <a:xfrm>
            <a:off x="2195736" y="1412776"/>
            <a:ext cx="20162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dirty="0" smtClean="0">
                <a:solidFill>
                  <a:srgbClr val="FF0000"/>
                </a:solidFill>
                <a:latin typeface="Comic Sans MS" pitchFamily="66" charset="0"/>
              </a:rPr>
              <a:t>Hace frío</a:t>
            </a:r>
            <a:endParaRPr lang="es-ES" sz="24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36" name="Textfeld 35"/>
          <p:cNvSpPr txBox="1"/>
          <p:nvPr/>
        </p:nvSpPr>
        <p:spPr>
          <a:xfrm>
            <a:off x="2195736" y="3284984"/>
            <a:ext cx="20162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dirty="0" smtClean="0">
                <a:solidFill>
                  <a:srgbClr val="FF0000"/>
                </a:solidFill>
                <a:latin typeface="Comic Sans MS" pitchFamily="66" charset="0"/>
              </a:rPr>
              <a:t>Hace calor</a:t>
            </a:r>
            <a:endParaRPr lang="es-ES" sz="24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37" name="Textfeld 36"/>
          <p:cNvSpPr txBox="1"/>
          <p:nvPr/>
        </p:nvSpPr>
        <p:spPr>
          <a:xfrm>
            <a:off x="2267744" y="4725144"/>
            <a:ext cx="20162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dirty="0" smtClean="0">
                <a:solidFill>
                  <a:srgbClr val="FF0000"/>
                </a:solidFill>
                <a:latin typeface="Comic Sans MS" pitchFamily="66" charset="0"/>
              </a:rPr>
              <a:t>Hace sol</a:t>
            </a:r>
            <a:endParaRPr lang="es-ES" sz="24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38" name="Textfeld 37"/>
          <p:cNvSpPr txBox="1"/>
          <p:nvPr/>
        </p:nvSpPr>
        <p:spPr>
          <a:xfrm>
            <a:off x="6588224" y="1628800"/>
            <a:ext cx="20162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dirty="0" smtClean="0">
                <a:solidFill>
                  <a:srgbClr val="FF0000"/>
                </a:solidFill>
                <a:latin typeface="Comic Sans MS" pitchFamily="66" charset="0"/>
              </a:rPr>
              <a:t>Llueve</a:t>
            </a:r>
            <a:endParaRPr lang="es-ES" sz="24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39" name="Textfeld 38"/>
          <p:cNvSpPr txBox="1"/>
          <p:nvPr/>
        </p:nvSpPr>
        <p:spPr>
          <a:xfrm>
            <a:off x="2348136" y="6245696"/>
            <a:ext cx="20162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dirty="0" smtClean="0">
                <a:solidFill>
                  <a:srgbClr val="FF0000"/>
                </a:solidFill>
                <a:latin typeface="Comic Sans MS" pitchFamily="66" charset="0"/>
              </a:rPr>
              <a:t>Nieva</a:t>
            </a:r>
            <a:endParaRPr lang="es-ES" sz="24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40" name="Textfeld 39"/>
          <p:cNvSpPr txBox="1"/>
          <p:nvPr/>
        </p:nvSpPr>
        <p:spPr>
          <a:xfrm>
            <a:off x="6732240" y="3356992"/>
            <a:ext cx="20162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dirty="0" smtClean="0">
                <a:solidFill>
                  <a:srgbClr val="FF0000"/>
                </a:solidFill>
                <a:latin typeface="Comic Sans MS" pitchFamily="66" charset="0"/>
              </a:rPr>
              <a:t>Hace viento</a:t>
            </a:r>
            <a:endParaRPr lang="es-ES" sz="24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41" name="Textfeld 40"/>
          <p:cNvSpPr txBox="1"/>
          <p:nvPr/>
        </p:nvSpPr>
        <p:spPr>
          <a:xfrm>
            <a:off x="6732240" y="4725144"/>
            <a:ext cx="22322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dirty="0" smtClean="0">
                <a:solidFill>
                  <a:srgbClr val="FF0000"/>
                </a:solidFill>
                <a:latin typeface="Comic Sans MS" pitchFamily="66" charset="0"/>
              </a:rPr>
              <a:t>Hay tormenta</a:t>
            </a:r>
            <a:endParaRPr lang="es-ES" sz="24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42" name="Textfeld 41"/>
          <p:cNvSpPr txBox="1"/>
          <p:nvPr/>
        </p:nvSpPr>
        <p:spPr>
          <a:xfrm>
            <a:off x="6804248" y="6093296"/>
            <a:ext cx="22322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dirty="0" smtClean="0">
                <a:solidFill>
                  <a:srgbClr val="FF0000"/>
                </a:solidFill>
                <a:latin typeface="Comic Sans MS" pitchFamily="66" charset="0"/>
              </a:rPr>
              <a:t>Hay nubes</a:t>
            </a:r>
            <a:endParaRPr lang="es-ES" sz="24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cxnSp>
        <p:nvCxnSpPr>
          <p:cNvPr id="45" name="Gerade Verbindung mit Pfeil 44"/>
          <p:cNvCxnSpPr/>
          <p:nvPr/>
        </p:nvCxnSpPr>
        <p:spPr>
          <a:xfrm flipH="1" flipV="1">
            <a:off x="3707904" y="1412776"/>
            <a:ext cx="288032" cy="7920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Textfeld 45"/>
          <p:cNvSpPr txBox="1"/>
          <p:nvPr/>
        </p:nvSpPr>
        <p:spPr>
          <a:xfrm>
            <a:off x="2051720" y="1988840"/>
            <a:ext cx="21602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>
                <a:latin typeface="Comic Sans MS" pitchFamily="66" charset="0"/>
              </a:rPr>
              <a:t>*</a:t>
            </a:r>
            <a:r>
              <a:rPr lang="es-ES" dirty="0" smtClean="0">
                <a:solidFill>
                  <a:srgbClr val="7030A0"/>
                </a:solidFill>
                <a:latin typeface="Comic Sans MS" pitchFamily="66" charset="0"/>
              </a:rPr>
              <a:t>This letter has an accent</a:t>
            </a:r>
            <a:endParaRPr lang="es-ES" dirty="0">
              <a:solidFill>
                <a:srgbClr val="7030A0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  <p:bldP spid="36" grpId="0"/>
      <p:bldP spid="37" grpId="0"/>
      <p:bldP spid="39" grpId="0"/>
      <p:bldP spid="40" grpId="0"/>
      <p:bldP spid="41" grpId="0"/>
      <p:bldP spid="4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3"/>
          <p:cNvSpPr txBox="1"/>
          <p:nvPr/>
        </p:nvSpPr>
        <p:spPr>
          <a:xfrm>
            <a:off x="1115616" y="332656"/>
            <a:ext cx="65527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4000" dirty="0" smtClean="0">
                <a:latin typeface="Comic Sans MS" pitchFamily="66" charset="0"/>
              </a:rPr>
              <a:t>Escucha y escribe.</a:t>
            </a:r>
            <a:endParaRPr lang="es-ES" sz="4000" dirty="0">
              <a:latin typeface="Comic Sans MS" pitchFamily="66" charset="0"/>
            </a:endParaRPr>
          </a:p>
        </p:txBody>
      </p:sp>
      <p:sp>
        <p:nvSpPr>
          <p:cNvPr id="5122" name="AutoShape 2" descr="data:image/jpeg;base64,/9j/4AAQSkZJRgABAQAAAQABAAD/2wCEAAkGBxQTEhQUExMWFRUVFxUSFRcWFRYWFhgVFRQWFhUVGBgYHSggGBolHhQYITEhJSkrLi4uFx80OD8tNygtLisBCgoKDg0OGhAQGi0mICQsLSwsLywsLCwsNCwvLCwsLCwvLCwsLCwsLCwsLCwsLCwsLCw0LCwsLCwsLCwsLCwsLP/AABEIAM8A8wMBEQACEQEDEQH/xAAcAAEAAQUBAQAAAAAAAAAAAAAABAECAwYHCAX/xAA+EAABAwIEBAQFAgMFCQEAAAABAAIDBBEFEiExBgdBURMiYXEUIzJCgQiRUrHwM1NygsEkNENikqGistEV/8QAGgEBAAIDAQAAAAAAAAAAAAAAAAIDAQQFBv/EADMRAAIBAgQCCQQCAgMBAAAAAAABAgMRBBIhMUFRBRMiMmFxgbHRI6Hh8JHBUvEUFTQz/9oADAMBAAIRAxEAPwDuKAIAgCAIAgCAIAgCAIAgCAIAgCAIAgCAIAgLXvsLqqtWjSg5yMpXdikLri5VeEqyq088uLZmSs7F62SIQBAEAQBAEAQBAEAQBAEAQBAEAQBAEAQFrHgi4VVKtCrHNFmWmty5WmAgCAIAgCAIC17rC5VdWrGlHNIylchySXK83iMRKtK79EbEY2RKp/pH9dV3cCmsPG/j7spn3jItsgEAQBAEAQBAEAQBAEAQBAEAQBAEAQBAWTGzStbFzyUZPwt/JKCuyJFJYrg4bEyoSutuKL5RuTWuuLhekp1I1IqUdjXasVUzAQBAEAQFHOtqVCpUjTi5S2MpXIUslyvOYnEyryu9uCL4xsWLWJE6H6R7L0+FVqMPI15bsvWwRCAIAgCAIAgCAIAgCAIAgCAIAgCAIAgMFWdAFyulJ2hGPN+3+y2mtbkVcUtMkMtvZbeExToS8Hv8kZRzExpuvRQnGcVKL0ZQ1YqpGAgCAoTZRnOMIuUnoErkOaS59F5zF4p15eC2+TYjHKjGtUkEBPZsPYL1VH/5x8l7Gs9y5WmAgCAIAgCAIAgCAIAgCAIAgCAIAgCAICHUu83svPdIzzVrctC+mtDEtEmEBlhlt7LdweMdF2fd9iMoXJYK9DFqSujXKrIKErEpKKuwQ5pb+y87jMU60rLurb5NiEbGNaZIIAsMyfQC9fHY1CqyAgCAIAgCAIAgCAIAgCAw1J0B9Vzukm404yi7O/8ATLKe5iZUHrqtOj0lUjpNX9ybprgZ2Sgrp0cZSq7PXkypwaMi2iIQBAEB89xuSV5OpPPNy5s2krIooAIAgM0E1tDt/JdDB410nln3fb8EJwvqiXdd66tcoIc0t/ZefxmMdZ5Y933L4QsYlokwgCAqFmPeQPoL1xqhAEAQBAEAQBAEAQBAEAQGKpHlWj0ir0H6E6feIa88XhAZGTELao4yrS2d1yZFwTM7KgddF06XSVOWk9H9it03wMoK6MZKSumVlszrNK18ZPJRk/T+SUFdkFeZNgIAgCAIC7xDa3RXPEVHT6u+n79jGVXuR/iG+J4Z0dlzgG3mbeziO9iRftmb3VWV2uZMywAgCAuj3HuFZQ1qx817mHsT16s1ggCAIAgCAIAgCAIAgCAICyYeUrWxivQl5Eod5EFeZNgIAgCAq1xGynTqzpu8HYNJ7l75iRYrYrYydaChLmRUEncxrUJBAEAQBAEB8finDZJobwODaiJwnp3G9hIy/ldbXK9pcw+jyraM1GXa2ej/AHw3MNGHg3iZlfB4gb4cjCY54iQXRyN0IPobGx/+FSxFB0pW4cGIu595UGQgL4fqC2MIr1o+ZiWzJy9OawQBAEAQBAEAQBAEAQBAEBa8aH2VdZXpyT5MytyAvKGyEBHr6+KBhkmkbGwbue4NH7lThTlN2irmUjQ8S5x4dHfI6SYj+BhAJvYgF9vdb8OjKj7zsYzQW7/g+JUc9YQfJSyEd3Oa039gSr10WuMjHW0/H7GNvPaO4vSOA62eCbddOqz/ANXH/JjrafJm8cJ8wKSuFo35JNbxvsH6dQL6j1F1p1sBUp6rVFkUp9x+nE2oFaLVtyNrFUMBAYqupbGx0j9GsBe42vZoFybeg1WYpydkDI1wIBBuDqCNQQdiFgFUBxLmEZMGxWOvph8upzGWPUMc8WErTb+K4eCb+a56WXYwtsTQdKe62/r48iqXZd0dfwTFoqqCOeF2aOQXadtiQ5pB2IIIPsuVUpypycZbotTuTlAF8J8wutjCSjGtFy2/BiW2hNa4HYr0cKsJ91pmu00VVhgIAgCAIAgCAIAgCAIAgCA+dZeQas7M2jnfMDmlBRB0VOWz1OrSAbxxHzA5yN3Aj6N+9l0cLgJVO1PRfdlcp22OHYli1bic7RI988rzljjaNAT0YwaN9/TVdqlShTjliityb3OlcI8iZHjPiEpiBGkUJa6T/M8gtbbsA73CsInRqTljhEBDvhYybFt5pHvBv/yvcW3/AAgMFbyswicuLadrXHcxSvAGlhZjX5Rt0CxJN7MlFpbq5xLjvgqowiobJE9zowQY5hoWu3yutsd/Q6+oUU79lk3FxSnHY67yx4u+Mpg99vEafDmA0s77XgdA4a+9+y5eMw19vQ3Yvrqd+KN4kma0tDnAF7sjATYucGueWjucrHH2aVyEm9jXMiwC2WMOBa4XDgWkHUEEWIsUTtqDk3KzjExTyYTUuN4pJIaZzrf8NzgYXOGhPl8p66j+ELqYzDZoqvDjq/krhLWzOtrllhqvM3h347D5Ym/2jLTRaD62XOX0zNLm/lbODrdVVTe2zIzV0cf5Nca/B1AppSPh6h41OnhykZWv22dZrTfbQ9DfrY/DdZHOt17FUJW0PRS4BeEAQFzZCOqvhia0O7J+/uYcUzI2pK24dJ1V3kn9iLpoyNqR10W3DpOm+8mvuQdNmRsoPVbUMVRntJe3uRcWi9bBEIAgCAIAgCAIAgNE5qU1caGR1A8hzSfEaxp8V0d9TG4G7SNdALkXtbry8LhI55TkuLt6PcslLRI8yYPhctVMyGBhkkebNaP+5J6AbknQBdQrPTfAPAtNhMIe8tfUuHzJiNtrxxX1DB33O56ARlJRWpOFOU3aKNB5i853uLqfDjkaCWuqNC53cRdAN/Nrfpbck29TEklonc49XYhLMc00skru8j3POgtu4noFIibm/h2rwyCLEaapFj4bgY8zTklbdpcHWzNNwC233eiqjVTllL54dxhnvode4iqYsTwkT28s9O5xG+SWK5IB6lr2kf5VXV0nGSLsPaVKUWcp5JV7m1r4r+SSIkjpnY5pa73sXD8+iziFeNyODk1No6/zXe9uGTSxOc2SF0MzHN3BbMzXTpYm/ouHgkuuUZcbr7EJ7Enl9xazEaVsosJWWZOwaBslr3aCScjtx+R0KjisO6M7cOAjK6NmWsSPNHOShdBi0rwbeKI6hhB1F2gHoLEPY78WXosBJToJctCiaszvvBWJmpoKWZzg574mF7gQbvAyvJtoDmBuOhuFw8RDJVlFcy6Luj7SpMnlPmVhzafE6uNjcrRJna0bASNbILdh59ui9PhJudGLZry3PR/A2LfFUFNPe7nRgPNrfMZ5JNLD7mn07aLz2Jp9XVlHxL4u6PuqkyEAQBAEAQFQ4jYqcKs4d1tBpMyCoK2odIV48b+a+LEHTiZWVF+n7Ldo9JOby5H6akXTtxM66iKgsgIC0vA6hVSrU496SXqZSbLDO3uqJY+hHjfyJZJFvxA6BU/9lGUlGEW7v95merfEzrpFZqNNwnSUVZUV0bfnVDcobpkYTrIWAWtmIaSTc3Bt9RCrqVFBF1Gi6krcOJxzmpx/JUyOpKdxLL5JHtNzKf7tmX7L6G31H03hTg325ltaql9OnsbPy25WiONs9REHzOGYNkAyR9QAD9T+5O22liTGTnPu7EqcaVLWe/LkaLzi4bjpKmN0TPDbMHlzRsJGOGawvoLPboNOynRk2mpcCvEwimpR2ZuGOFsnDjDb6aemt/iY6Nl9PYqmOlY2p64b0Rm4KrS3htznXLY/jAALaNyl1v3eTr3VtZXcfM18M7Kb8DnfKWnLsThIt5GyvN+3hOZp63eFKs+wRwivVR6L4pozNQ1MQvd8ErRlFySYzYAdSvN0pZaqfj/ZmfE4n+n/ABPw66WEkATxG17XL4iHNAvv5TJoP9F1+k4XpKXJlNN6noJcIuOLfqKw/wD3Scb/ADITv0s9vp1d+4XY6Kn3o+pVURs/Iuu8TC2s/uZZYtrfUfF/P9qtbpGNq1+aXx/RKnsdCWgTPNvPKlDMVkcCT4scMh9CGeHYfiMH8r0PR0r0EuTfyUT3N0/T1jGaGopXHWNwmYCdcr/K8AX2BaDtu/1Wn0pTtJT56E6b4HXlyiwIAgCAIAgKgX2UoQlN2irsN2M7KbuupR6Mb1qv0XyVupyJDWgbLq06UKatFWKm29yqsMGCYO6HRc3GRxK7VOV1yW5ZDLxIxcT1XFlVnPvSb9S6yRRQAQF0bgCCSAO5NgtrBJOvG/AxJNqyRko8Thlbmimjkbr5mPa4aaHVpXo80eZTkla9mcw5xcUeBTPDXfMnvDHrqGW+Y8fg9OrwtaP1Kl+CN6f0aKjxZ53Bsts5x6k5McVGuoGiQ3mpiIJDe5c0N+XIbkm5GhJ3c1xRKxltt3ZTmfweyv8ABD5HMDX5zlAJdbRzddiQdDr7Fa9SWSV1xNyhBVYZW9manziyU+GiFrbAvhhaBazcgL7ewEeXT0VdJfULcRJdTpx2PiVjzR8NRsLvNUm4tfTx3F+XbrFH1/iKtl2qiXI149ig3z0IPIjDM9VLMdmMbEP8Ujgb3v0DD0+70VeLnlgZwis5S5I7jxNiHw9JUTf3cUjxsdQ05dDvrZefowz1Ix5si3ZHmTlvO9mKUZjF3eM1tr28r7tf/wCLnL0eLSdGV+RRHc9WrzBsHDf1F1AM1HHY3bHK8npZ7mtA9/ln9wu10UuzJ+RVUJ36dKk5KyOxyh0UgNza7g9pAHfyjX2VfSsdYvzFM7IuSWnBf1D05FXTPy2DoC3NpqWSOJHfQPb+67fRb+nJeJTU3In6f43HEZCPpFO/Nr3fGBp11U+k2uqXmKe56FXBLggCAICrRfZShCU3aKuw3Yzspu66lDox71X6L5K3U5EhrQNl1qdKFNWirFTbe5VTMBAEAQGKWAH0K0MTgY1e1HR+5OM2iI5pG64dWlKnLLJF6d9iirBa9gIIOxWYycXdEotp3RxnmdhctG8YhRuMbw4MqAz6X6nLI9t7OF/KdNcwPdehoTU42foW1042qw05mg8c8SivbSyEAStjeyVo2Dg/Rw9CNbdNQtinDJdGrWq9ZZ8TU1aUHYf02V5FXVQWNnwia99AYpGs+nqT42/p66Ad5rogQHH7Lvt3sD/rZV1Et3wLqMmm4rjoef8AmnUura+moIyCbhz/AEfJqST/AMrBf/N+1VHsxc2bOJ7U404kfnbVNb8JSssGxsL7C2gAEcYsNgA12m23ZKGt5Mji7LLBcDeuTOC+BRxOI8016h3s4WjGvTLY/krR6QqaNehOEclDzMvPKvEeFvZ1nkiiGgOzvFN77D5W46kLV6OhmrX5J/BrVNjmXIrDPFxMSEG1PHJL6ZnARNB0OvzCRt9N+i6XSM8tG3N/krprU9HLz5eecOetaJMUcwEnwYoo3X2DiDIbfiRv5uvQdHRtRvzZRUepvX6eaW1HUSa+efLtpZkbTcd9XkfhaXSkvqJeBOnsdVXMLDz/APqBxMPrYoAQfAiu61rh8pzEG2o8rWGx7+q7vRkLU3Lm/YpqPUz/AKd4XGrqX28ogDSeznSNLR+Qx37KPSjWSK8RT3O8riFwQFWi+ylCEpu0VdhuxnZTd11KHRj3qv0XyVOpyJDWgbLrU6cKatFWK229yqmYCAIAgCAIAgLXtB3VdWlCrHLJGU2tiLLCR6hcLE4GdLtLWPt5/v8ABdGaZiWiTNC5r/7hWf4G/wDuxdnA3tE2p/8AnPNS6xywgOzfpswwmoqqnXKyJtOP4SZHh7vyPCb/ANSA6Zx/xSykp5JDqGaWH3yHRrB6X1Psey1qks8siN6jBUodbL0OT8qcOdNNPidT3fkc7QZnXMrxfZrR5R01I6LFZ2SgjOFi5SdWRrMUTsYxY6nw3PJvqMtNGbNFuhIsP8T1Y2qVMp1rVfD+j0rQUwY0D2/AGw/C87Xq9ZLTYuqzzPTY8784+L/jarwYnAwUxcxpBuHyGwkk7EXGUHsCfuXawGH6qGZ7s05yuzoPIbh18FLJUyDKaotLAQQfCZmyuN+ji4kabWOt1odJVlOaguHuTpqyub7xLjLKOlmqZPpiaXAXtmcdGMHqXED8rRo03UmoLiTbsjyViNa+omklkOaSV7nuPdzjfT010C9TCKhFRWyNZ6nprlTg8lLhkMczSyQl8rmOtdud5LQexy5TY6gkhecxtRVKzcdjYgrI25apI8mce4l8RiNXL0dK5rd/oj+WzfbysGnReow0MlKMfA1pO7OxchuHXQUslS+4NUW5G2taOMuDXm/Vxc4j0APVcnpKspTUFwLaa0udSAuufGLk8sVqWGdlN3XUodGPeq/RfJU6nIkNaBsutTpwpq0VYrbb3KqZgIAgCAIAgCAIAgCAICPURCxO1tT2XMxXR8ZJyp6P7fgthNt2OM85sdEdIYQfmVDhpfaNrsznHTuA3pueytw1OzXgb2KmoU8hxfDsJnnJEEMkpBAPhsc+xdfLfKNL2O/YreOYfcoOXmISSZDTPi7umBja31N9T+AVXKrGO5dChOeyO14SKfBqDwzLkYDnlkOj5ZXAAkNGvQANF7AC5OpWvKrKbtE3YUKdJZpmp0+GT49PFJJG6GhjuYmZvPMb2Ljb6RYanoNATckSX0+zHVkJfW7c9Ir7mTm7j8dLTigp7B72hjgywayEaZQBtmsAB1F+4SlTvLMxiKtoZVpf2Pv8oOCvg4TNKPnSgFw/gAuWsHrrc+th0udDpDE37ESEY9VG3F7mbnHxgaKl8KJ1qiou1uurItnye5+ke5P2rXwGH62eaWy9ymcrI5zyh4A+Mk+JqGn4aNwLAQMszwdW67sBGuljt3t0Mdi+rWSO7+xCEb6nodcEuOG8++Js8sdBGbiO0s1usjh8tn4ab+7x2Xa6NoWi6r47FVSXA+3yn5Z/D5Kusb8/R0URH9l2e8f3nYfb7/TTjcbn+nT24vn+DMIW1Z1dcssNN5p8W/8A59GSzWea8UI3tceeQjs0e+pb0utvB4frqmuy3IzlZHB+XXCrsQrGRWIiZ8ydwGgYPtv0Lj5R7k62XbxVdUabfHgUxV2eqGMAAAFgAAANgBoAF5lu5sFyJ2BLgmvod/5rvYLG9Z2J973/ACUzhbVGZdErCAIAgCAIAgCAIAgCAID5mOVFmho3dv7Ba+InZW5m5g6d5ZnwOf4fwBTVlW6oqJXVLo7Nc1xZkZbNaPIwepNj7m6jSzNWWiJ18kXdu75HTaSmZGxrI2hrWiwAAAH4C2UklZGlKTk7s0vm7jEtHR/EQtYXNc1pzgkWc4DYEEnXv3VVSClJXNihVcISt4HI+DKGXG6x01Y7PHDltENG5pHEtjDejPKSTe5sBr0jL6aUY7slTvWk51Nkdc454jgwik0AMrhkjYLNJsOg+1g9NhbrZZyW7K34sw6rl25bLZHOuVHCEtVOcSrLuLjnizWu5xuPELbWAGzR0tewAC1sZiFSjljuZppr6s9+HydP4w4nhw6n8WQFxJyRRt+qR9tGjsOpPT1JAPIo0Z152/lkZz4s5lw/y6qsSqDW4qXMY8hzYr2kc24LWW/4Udja2jvbddCrjIUI9XR/n93ZUoN6s7LRUjIY2RRtDGMaGMaNg0CwC5EpOTbe5aanx7xe6C1JRsM9dMLMYzXwmu08V/8ADuLXsOp032sNh1Pt1HaK+/gRlLgiBwFyyjpHCoqnCoqyc5cSXMY8knM3MLuf1zO67W3NmJxzqLJDSJiMLas6EtAmRcUxCOnhkmldljjaXvO+g7DqTsB3KlCDnJRjuw3Y88VFNV8Q4g+SJpbE0hgc7RkMIvlB11edSQL3JOw276lTwdJJ7+7KNZM7fwTwfDhsJjiu578plkdu9wFtB9rd7D16rjYjESrSu/QujGxsS1zIQBE7AlwTX0O67uCxvWdife9/yUzhbVGZdIrCAIAgCAIAgCAIAgKEoNzz9zB4unrsSbQUkjommUUz3NOUucXBp10Ia3XS4v5vRUxipPO/Q2alRwXVx4b+Z23hnh6ChgbBTsysbqT9z3WAL3n7nG2/oALAAK41j6qA43+ojHw2COkbYukdnd3DWa/jXL+x/Fe8/Iutlp+fsiVysoW4VhT6yrOTPebKbA2LQGNHdzrCw7uIWN5ZvREtVHJ6s0zh3C58exB1ZUi1Ox1g0g2c0ElsQt0G7j6gddKcRWVGDfElTjn7Uu6v3/Z3aCERsDWN0aLACw2GgHQbLz05ucrslKTk7nyKPh0Gf4qpImnFxFcfLgZrZsLTsbEXedSR0GgnKt2ckNFx8fP4IJcWfdVJkhYrJMGZYGtMjjlDn/2cYsSZH21cB0aNXEgaC7mzgo37W37+/tgyLgPD8dNncCZZ5SXTVEljLIT0JA8rBYAMFgAApVaznZbJbLgYSsfXVRktkeGgucQAASSdgBqSfRErg5nXYZNj0rHuc+DC4zdjTpJVOabeJl+xhFwCdQBcDzG3SjOOEi0tZ+xXbN5HQsJwyKmibDBG2ONgs1rf5k7uJ6k6lc+c5Tlmk7ssSsTFEBAEAQBASoJr6FdrBY3N9OpvwfP8+5VOHFGddUqCAIAgCAIAgCAICyYXafY/yUZtKLuSi7SR4+4PxQR4lTVEpFhUMkkcbNHmf5nHoALkqSVjDd3c9htcDqDe+oQwWyk2OUXPT3WHe2hKKV9djSsTwKhpnvrKvI6W1y95vlGW1ml30jS3lAJudyStZxyqzd/BG6p53mirLm/6NFPj8QTAuD4cNiNo2AkOmc3TMfQdXa22GtyMVayox13IRgp9p6R+7Oq4RhkdPE2KJoa1oAAAsAB0/rfUrg16zqyuzM5X0WxMVJAIAgCAIAgIeJYaycBsozRg3dGfof2Dx9zRvlOhNr3sFOE3DVbhq5MUAEAslmBZZswLJZgLACAICVBN0K7WCxua1OpvwfP8+/mVThxRnXVKggCAIAgCAIAgItRL0H5XE6QxeZ9XDbj4l0I21Z5m5vcGvo6p87Gf7NO4vYRsx7tXxu/h1uR6exW7gcQqtPK90RnBrUicO8zKylY2Pyysbo3xM2YC1g0OBBsLdbrYlRi3fYthipxVnr5n2m84ax/lZTxl7tG2Mjjc7WaDr7LHULmT/wCVJ6KKPv4NwTWYhM2oxR92g52UwJytv0eNmD6dLlxtY7a0VcRClHQs6tvtVXpwR12jpWxtDWgADTQWHsANh6LhVasqjuyE5uTM6rIBAEAQBAEAQBAEAWGD6AXr47I1SqyAgFlhpPcFLLGSPIXGULDpxelkZuynhjsP2UP+NR/wX8IZnzLlcYCAIAgCAIAgMNRLbQbrnY/F9WskN39iyEb6siLglxHrqKOZhjlY2Rh3a9oc022uDoVOnUlTeaLMp2NPn5UYY5xd8OBfoHytH4DXgD9lvLpKokS+nxj92fVwXgmjpTeGJrDbLmA89r3sXuJP9BQnj5yWxONSMe7FI2GCADRo/r3WulVry0VyudRvWTJLaY9dFu0+jJtXm7fcpdRcDAuZsWBAEBmp4r6nZdHAYVVW5TWn9/ghOVtik0VvZVYvByou61j+7mYzuYlpkggCAIAsMH0AvXx2RqlVkBAEAQBAEAQBAEAQBAEBjlksP5LVxWJVCF+L2JRjdkMleblJybb3ZsFFgABZSbdkDKyAn0W7S6PrT1ei8fgg6iRmZTgeq6VLo6lDva+fwVuo2ZQFvJJKyIFVkEKdtnH915rG08laS56/ybEHdGNapIuY25srKNKVWahEw3ZXJzW2Fl6inTjTiox2Rrt31BClKKkrPYwRZobajb+S4WMwTpvPDu+34L4TvozCucTCAIAsMH0AvXx2RqlVkBAEAQBAEAQBAEAQBAWvdYXKrq1Y0ouUtjKV3YhPfc3K8zWrSqzzyNhKysVZET0U6WErVO7H+dA5JGZlN3XSpdFxWtR38it1ORmawDYLo06MKatBWK229y5WGAgCAICNVt2P4XH6Up92fp8f2W0nwI65BaS6eOwv1K7+Aw3VwzS3fsUzld2My6BWEAQEWaDqP2XExmAy3nT25fBdCfBmBcssCABZSu7A+ivXLQ1QgCAIAgCAIAgCAIAgCAwviLjqbBaFbCzrzvN2itkv23uTUlFaF7IgOiupYSlT2WvjqYc2y9bJEIAgCAIAgCAxztu0/utTG089GXhr/BKDsyPTx3PoFycBhutnmlsvctnKyJi9CUBAEAQBAR54Oo/ZcnGYBNZ6S818fBbCfBkZcYtKhZjugfQXrjVCAIAgCAIAgCAIAgCAIAgCAIAgCAIAgCAIAsNX0BaxthZV0aUaUFCJlu7uXK0wEAQBAEAQGGaG+o3XOxmB63tw39/yWQnbRkW2q4aTUrPmXH0F601QgCAIAgCAIAgCAIAgCAIAgCAIAgCAIAgCAIAgCAIAgCAIAgCAxSxX16rSxODjV7S0l+7k4zsZVukAgCAIAgCAIAgCAIAgCA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5124" name="AutoShape 4" descr="data:image/jpeg;base64,/9j/4AAQSkZJRgABAQAAAQABAAD/2wCEAAkGBxQTEhQUExMWFRUVFxUSFRcWFRYWFhgVFRQWFhUVGBgYHSggGBolHhQYITEhJSkrLi4uFx80OD8tNygtLisBCgoKDg0OGhAQGi0mICQsLSwsLywsLCwsNCwvLCwsLCwvLCwsLCwsLCwsLCwsLCwsLCw0LCwsLCwsLCwsLCwsLP/AABEIAM8A8wMBEQACEQEDEQH/xAAcAAEAAQUBAQAAAAAAAAAAAAAABAECAwYHCAX/xAA+EAABAwIEBAQFAgMFCQEAAAABAAIDBBEFEiExBgdBURMiYXEUIzJCgQiRUrHwM1NygsEkNENikqGistEV/8QAGgEBAAIDAQAAAAAAAAAAAAAAAAIDAQQFBv/EADMRAAIBAgQCCQQCAgMBAAAAAAABAgMRBBIhMUFRBRMiMmFxgbHRI6Hh8JHBUvEUFTQz/9oADAMBAAIRAxEAPwDuKAIAgCAIAgCAIAgCAIAgCAIAgCAIAgCAIAgLXvsLqqtWjSg5yMpXdikLri5VeEqyq088uLZmSs7F62SIQBAEAQBAEAQBAEAQBAEAQBAEAQBAEAQFrHgi4VVKtCrHNFmWmty5WmAgCAIAgCAIC17rC5VdWrGlHNIylchySXK83iMRKtK79EbEY2RKp/pH9dV3cCmsPG/j7spn3jItsgEAQBAEAQBAEAQBAEAQBAEAQBAEAQBAWTGzStbFzyUZPwt/JKCuyJFJYrg4bEyoSutuKL5RuTWuuLhekp1I1IqUdjXasVUzAQBAEAQFHOtqVCpUjTi5S2MpXIUslyvOYnEyryu9uCL4xsWLWJE6H6R7L0+FVqMPI15bsvWwRCAIAgCAIAgCAIAgCAIAgCAIAgCAIAgMFWdAFyulJ2hGPN+3+y2mtbkVcUtMkMtvZbeExToS8Hv8kZRzExpuvRQnGcVKL0ZQ1YqpGAgCAoTZRnOMIuUnoErkOaS59F5zF4p15eC2+TYjHKjGtUkEBPZsPYL1VH/5x8l7Gs9y5WmAgCAIAgCAIAgCAIAgCAIAgCAIAgCAICHUu83svPdIzzVrctC+mtDEtEmEBlhlt7LdweMdF2fd9iMoXJYK9DFqSujXKrIKErEpKKuwQ5pb+y87jMU60rLurb5NiEbGNaZIIAsMyfQC9fHY1CqyAgCAIAgCAIAgCAIAgCAw1J0B9Vzukm404yi7O/8ATLKe5iZUHrqtOj0lUjpNX9ybprgZ2Sgrp0cZSq7PXkypwaMi2iIQBAEB89xuSV5OpPPNy5s2krIooAIAgM0E1tDt/JdDB410nln3fb8EJwvqiXdd66tcoIc0t/ZefxmMdZ5Y933L4QsYlokwgCAqFmPeQPoL1xqhAEAQBAEAQBAEAQBAEAQGKpHlWj0ir0H6E6feIa88XhAZGTELao4yrS2d1yZFwTM7KgddF06XSVOWk9H9it03wMoK6MZKSumVlszrNK18ZPJRk/T+SUFdkFeZNgIAgCAIC7xDa3RXPEVHT6u+n79jGVXuR/iG+J4Z0dlzgG3mbeziO9iRftmb3VWV2uZMywAgCAuj3HuFZQ1qx817mHsT16s1ggCAIAgCAIAgCAIAgCAICyYeUrWxivQl5Eod5EFeZNgIAgCAq1xGynTqzpu8HYNJ7l75iRYrYrYydaChLmRUEncxrUJBAEAQBAEB8finDZJobwODaiJwnp3G9hIy/ldbXK9pcw+jyraM1GXa2ej/AHw3MNGHg3iZlfB4gb4cjCY54iQXRyN0IPobGx/+FSxFB0pW4cGIu595UGQgL4fqC2MIr1o+ZiWzJy9OawQBAEAQBAEAQBAEAQBAEBa8aH2VdZXpyT5MytyAvKGyEBHr6+KBhkmkbGwbue4NH7lThTlN2irmUjQ8S5x4dHfI6SYj+BhAJvYgF9vdb8OjKj7zsYzQW7/g+JUc9YQfJSyEd3Oa039gSr10WuMjHW0/H7GNvPaO4vSOA62eCbddOqz/ANXH/JjrafJm8cJ8wKSuFo35JNbxvsH6dQL6j1F1p1sBUp6rVFkUp9x+nE2oFaLVtyNrFUMBAYqupbGx0j9GsBe42vZoFybeg1WYpydkDI1wIBBuDqCNQQdiFgFUBxLmEZMGxWOvph8upzGWPUMc8WErTb+K4eCb+a56WXYwtsTQdKe62/r48iqXZd0dfwTFoqqCOeF2aOQXadtiQ5pB2IIIPsuVUpypycZbotTuTlAF8J8wutjCSjGtFy2/BiW2hNa4HYr0cKsJ91pmu00VVhgIAgCAIAgCAIAgCAIAgCA+dZeQas7M2jnfMDmlBRB0VOWz1OrSAbxxHzA5yN3Aj6N+9l0cLgJVO1PRfdlcp22OHYli1bic7RI988rzljjaNAT0YwaN9/TVdqlShTjliityb3OlcI8iZHjPiEpiBGkUJa6T/M8gtbbsA73CsInRqTljhEBDvhYybFt5pHvBv/yvcW3/AAgMFbyswicuLadrXHcxSvAGlhZjX5Rt0CxJN7MlFpbq5xLjvgqowiobJE9zowQY5hoWu3yutsd/Q6+oUU79lk3FxSnHY67yx4u+Mpg99vEafDmA0s77XgdA4a+9+y5eMw19vQ3Yvrqd+KN4kma0tDnAF7sjATYucGueWjucrHH2aVyEm9jXMiwC2WMOBa4XDgWkHUEEWIsUTtqDk3KzjExTyYTUuN4pJIaZzrf8NzgYXOGhPl8p66j+ELqYzDZoqvDjq/krhLWzOtrllhqvM3h347D5Ym/2jLTRaD62XOX0zNLm/lbODrdVVTe2zIzV0cf5Nca/B1AppSPh6h41OnhykZWv22dZrTfbQ9DfrY/DdZHOt17FUJW0PRS4BeEAQFzZCOqvhia0O7J+/uYcUzI2pK24dJ1V3kn9iLpoyNqR10W3DpOm+8mvuQdNmRsoPVbUMVRntJe3uRcWi9bBEIAgCAIAgCAIAgNE5qU1caGR1A8hzSfEaxp8V0d9TG4G7SNdALkXtbry8LhI55TkuLt6PcslLRI8yYPhctVMyGBhkkebNaP+5J6AbknQBdQrPTfAPAtNhMIe8tfUuHzJiNtrxxX1DB33O56ARlJRWpOFOU3aKNB5i853uLqfDjkaCWuqNC53cRdAN/Nrfpbck29TEklonc49XYhLMc00skru8j3POgtu4noFIibm/h2rwyCLEaapFj4bgY8zTklbdpcHWzNNwC233eiqjVTllL54dxhnvode4iqYsTwkT28s9O5xG+SWK5IB6lr2kf5VXV0nGSLsPaVKUWcp5JV7m1r4r+SSIkjpnY5pa73sXD8+iziFeNyODk1No6/zXe9uGTSxOc2SF0MzHN3BbMzXTpYm/ouHgkuuUZcbr7EJ7Enl9xazEaVsosJWWZOwaBslr3aCScjtx+R0KjisO6M7cOAjK6NmWsSPNHOShdBi0rwbeKI6hhB1F2gHoLEPY78WXosBJToJctCiaszvvBWJmpoKWZzg574mF7gQbvAyvJtoDmBuOhuFw8RDJVlFcy6Luj7SpMnlPmVhzafE6uNjcrRJna0bASNbILdh59ui9PhJudGLZry3PR/A2LfFUFNPe7nRgPNrfMZ5JNLD7mn07aLz2Jp9XVlHxL4u6PuqkyEAQBAEAQFQ4jYqcKs4d1tBpMyCoK2odIV48b+a+LEHTiZWVF+n7Ldo9JOby5H6akXTtxM66iKgsgIC0vA6hVSrU496SXqZSbLDO3uqJY+hHjfyJZJFvxA6BU/9lGUlGEW7v95merfEzrpFZqNNwnSUVZUV0bfnVDcobpkYTrIWAWtmIaSTc3Bt9RCrqVFBF1Gi6krcOJxzmpx/JUyOpKdxLL5JHtNzKf7tmX7L6G31H03hTg325ltaql9OnsbPy25WiONs9REHzOGYNkAyR9QAD9T+5O22liTGTnPu7EqcaVLWe/LkaLzi4bjpKmN0TPDbMHlzRsJGOGawvoLPboNOynRk2mpcCvEwimpR2ZuGOFsnDjDb6aemt/iY6Nl9PYqmOlY2p64b0Rm4KrS3htznXLY/jAALaNyl1v3eTr3VtZXcfM18M7Kb8DnfKWnLsThIt5GyvN+3hOZp63eFKs+wRwivVR6L4pozNQ1MQvd8ErRlFySYzYAdSvN0pZaqfj/ZmfE4n+n/ABPw66WEkATxG17XL4iHNAvv5TJoP9F1+k4XpKXJlNN6noJcIuOLfqKw/wD3Scb/ADITv0s9vp1d+4XY6Kn3o+pVURs/Iuu8TC2s/uZZYtrfUfF/P9qtbpGNq1+aXx/RKnsdCWgTPNvPKlDMVkcCT4scMh9CGeHYfiMH8r0PR0r0EuTfyUT3N0/T1jGaGopXHWNwmYCdcr/K8AX2BaDtu/1Wn0pTtJT56E6b4HXlyiwIAgCAIAgKgX2UoQlN2irsN2M7KbuupR6Mb1qv0XyVupyJDWgbLq06UKatFWKm29yqsMGCYO6HRc3GRxK7VOV1yW5ZDLxIxcT1XFlVnPvSb9S6yRRQAQF0bgCCSAO5NgtrBJOvG/AxJNqyRko8Thlbmimjkbr5mPa4aaHVpXo80eZTkla9mcw5xcUeBTPDXfMnvDHrqGW+Y8fg9OrwtaP1Kl+CN6f0aKjxZ53Bsts5x6k5McVGuoGiQ3mpiIJDe5c0N+XIbkm5GhJ3c1xRKxltt3ZTmfweyv8ABD5HMDX5zlAJdbRzddiQdDr7Fa9SWSV1xNyhBVYZW9manziyU+GiFrbAvhhaBazcgL7ewEeXT0VdJfULcRJdTpx2PiVjzR8NRsLvNUm4tfTx3F+XbrFH1/iKtl2qiXI149ig3z0IPIjDM9VLMdmMbEP8Ujgb3v0DD0+70VeLnlgZwis5S5I7jxNiHw9JUTf3cUjxsdQ05dDvrZefowz1Ix5si3ZHmTlvO9mKUZjF3eM1tr28r7tf/wCLnL0eLSdGV+RRHc9WrzBsHDf1F1AM1HHY3bHK8npZ7mtA9/ln9wu10UuzJ+RVUJ36dKk5KyOxyh0UgNza7g9pAHfyjX2VfSsdYvzFM7IuSWnBf1D05FXTPy2DoC3NpqWSOJHfQPb+67fRb+nJeJTU3In6f43HEZCPpFO/Nr3fGBp11U+k2uqXmKe56FXBLggCAICrRfZShCU3aKuw3Yzspu66lDox71X6L5K3U5EhrQNl1qdKFNWirFTbe5VTMBAEAQGKWAH0K0MTgY1e1HR+5OM2iI5pG64dWlKnLLJF6d9iirBa9gIIOxWYycXdEotp3RxnmdhctG8YhRuMbw4MqAz6X6nLI9t7OF/KdNcwPdehoTU42foW1042qw05mg8c8SivbSyEAStjeyVo2Dg/Rw9CNbdNQtinDJdGrWq9ZZ8TU1aUHYf02V5FXVQWNnwia99AYpGs+nqT42/p66Ad5rogQHH7Lvt3sD/rZV1Et3wLqMmm4rjoef8AmnUura+moIyCbhz/AEfJqST/AMrBf/N+1VHsxc2bOJ7U404kfnbVNb8JSssGxsL7C2gAEcYsNgA12m23ZKGt5Mji7LLBcDeuTOC+BRxOI8016h3s4WjGvTLY/krR6QqaNehOEclDzMvPKvEeFvZ1nkiiGgOzvFN77D5W46kLV6OhmrX5J/BrVNjmXIrDPFxMSEG1PHJL6ZnARNB0OvzCRt9N+i6XSM8tG3N/krprU9HLz5eecOetaJMUcwEnwYoo3X2DiDIbfiRv5uvQdHRtRvzZRUepvX6eaW1HUSa+efLtpZkbTcd9XkfhaXSkvqJeBOnsdVXMLDz/APqBxMPrYoAQfAiu61rh8pzEG2o8rWGx7+q7vRkLU3Lm/YpqPUz/AKd4XGrqX28ogDSeznSNLR+Qx37KPSjWSK8RT3O8riFwQFWi+ylCEpu0VdhuxnZTd11KHRj3qv0XyVOpyJDWgbLrU6cKatFWK229yqmYCAIAgCAIAgLXtB3VdWlCrHLJGU2tiLLCR6hcLE4GdLtLWPt5/v8ABdGaZiWiTNC5r/7hWf4G/wDuxdnA3tE2p/8AnPNS6xywgOzfpswwmoqqnXKyJtOP4SZHh7vyPCb/ANSA6Zx/xSykp5JDqGaWH3yHRrB6X1Psey1qks8siN6jBUodbL0OT8qcOdNNPidT3fkc7QZnXMrxfZrR5R01I6LFZ2SgjOFi5SdWRrMUTsYxY6nw3PJvqMtNGbNFuhIsP8T1Y2qVMp1rVfD+j0rQUwY0D2/AGw/C87Xq9ZLTYuqzzPTY8784+L/jarwYnAwUxcxpBuHyGwkk7EXGUHsCfuXawGH6qGZ7s05yuzoPIbh18FLJUyDKaotLAQQfCZmyuN+ji4kabWOt1odJVlOaguHuTpqyub7xLjLKOlmqZPpiaXAXtmcdGMHqXED8rRo03UmoLiTbsjyViNa+omklkOaSV7nuPdzjfT010C9TCKhFRWyNZ6nprlTg8lLhkMczSyQl8rmOtdud5LQexy5TY6gkhecxtRVKzcdjYgrI25apI8mce4l8RiNXL0dK5rd/oj+WzfbysGnReow0MlKMfA1pO7OxchuHXQUslS+4NUW5G2taOMuDXm/Vxc4j0APVcnpKspTUFwLaa0udSAuufGLk8sVqWGdlN3XUodGPeq/RfJU6nIkNaBsutTpwpq0VYrbb3KqZgIAgCAIAgCAIAgCAICPURCxO1tT2XMxXR8ZJyp6P7fgthNt2OM85sdEdIYQfmVDhpfaNrsznHTuA3pueytw1OzXgb2KmoU8hxfDsJnnJEEMkpBAPhsc+xdfLfKNL2O/YreOYfcoOXmISSZDTPi7umBja31N9T+AVXKrGO5dChOeyO14SKfBqDwzLkYDnlkOj5ZXAAkNGvQANF7AC5OpWvKrKbtE3YUKdJZpmp0+GT49PFJJG6GhjuYmZvPMb2Ljb6RYanoNATckSX0+zHVkJfW7c9Ir7mTm7j8dLTigp7B72hjgywayEaZQBtmsAB1F+4SlTvLMxiKtoZVpf2Pv8oOCvg4TNKPnSgFw/gAuWsHrrc+th0udDpDE37ESEY9VG3F7mbnHxgaKl8KJ1qiou1uurItnye5+ke5P2rXwGH62eaWy9ymcrI5zyh4A+Mk+JqGn4aNwLAQMszwdW67sBGuljt3t0Mdi+rWSO7+xCEb6nodcEuOG8++Js8sdBGbiO0s1usjh8tn4ab+7x2Xa6NoWi6r47FVSXA+3yn5Z/D5Kusb8/R0URH9l2e8f3nYfb7/TTjcbn+nT24vn+DMIW1Z1dcssNN5p8W/8A59GSzWea8UI3tceeQjs0e+pb0utvB4frqmuy3IzlZHB+XXCrsQrGRWIiZ8ydwGgYPtv0Lj5R7k62XbxVdUabfHgUxV2eqGMAAAFgAAANgBoAF5lu5sFyJ2BLgmvod/5rvYLG9Z2J973/ACUzhbVGZdErCAIAgCAIAgCAIAgCAID5mOVFmho3dv7Ba+InZW5m5g6d5ZnwOf4fwBTVlW6oqJXVLo7Nc1xZkZbNaPIwepNj7m6jSzNWWiJ18kXdu75HTaSmZGxrI2hrWiwAAAH4C2UklZGlKTk7s0vm7jEtHR/EQtYXNc1pzgkWc4DYEEnXv3VVSClJXNihVcISt4HI+DKGXG6x01Y7PHDltENG5pHEtjDejPKSTe5sBr0jL6aUY7slTvWk51Nkdc454jgwik0AMrhkjYLNJsOg+1g9NhbrZZyW7K34sw6rl25bLZHOuVHCEtVOcSrLuLjnizWu5xuPELbWAGzR0tewAC1sZiFSjljuZppr6s9+HydP4w4nhw6n8WQFxJyRRt+qR9tGjsOpPT1JAPIo0Z152/lkZz4s5lw/y6qsSqDW4qXMY8hzYr2kc24LWW/4Udja2jvbddCrjIUI9XR/n93ZUoN6s7LRUjIY2RRtDGMaGMaNg0CwC5EpOTbe5aanx7xe6C1JRsM9dMLMYzXwmu08V/8ADuLXsOp032sNh1Pt1HaK+/gRlLgiBwFyyjpHCoqnCoqyc5cSXMY8knM3MLuf1zO67W3NmJxzqLJDSJiMLas6EtAmRcUxCOnhkmldljjaXvO+g7DqTsB3KlCDnJRjuw3Y88VFNV8Q4g+SJpbE0hgc7RkMIvlB11edSQL3JOw276lTwdJJ7+7KNZM7fwTwfDhsJjiu578plkdu9wFtB9rd7D16rjYjESrSu/QujGxsS1zIQBE7AlwTX0O67uCxvWdife9/yUzhbVGZdIrCAIAgCAIAgCAIAgKEoNzz9zB4unrsSbQUkjommUUz3NOUucXBp10Ia3XS4v5vRUxipPO/Q2alRwXVx4b+Z23hnh6ChgbBTsysbqT9z3WAL3n7nG2/oALAAK41j6qA43+ojHw2COkbYukdnd3DWa/jXL+x/Fe8/Iutlp+fsiVysoW4VhT6yrOTPebKbA2LQGNHdzrCw7uIWN5ZvREtVHJ6s0zh3C58exB1ZUi1Ox1g0g2c0ElsQt0G7j6gddKcRWVGDfElTjn7Uu6v3/Z3aCERsDWN0aLACw2GgHQbLz05ucrslKTk7nyKPh0Gf4qpImnFxFcfLgZrZsLTsbEXedSR0GgnKt2ckNFx8fP4IJcWfdVJkhYrJMGZYGtMjjlDn/2cYsSZH21cB0aNXEgaC7mzgo37W37+/tgyLgPD8dNncCZZ5SXTVEljLIT0JA8rBYAMFgAApVaznZbJbLgYSsfXVRktkeGgucQAASSdgBqSfRErg5nXYZNj0rHuc+DC4zdjTpJVOabeJl+xhFwCdQBcDzG3SjOOEi0tZ+xXbN5HQsJwyKmibDBG2ONgs1rf5k7uJ6k6lc+c5Tlmk7ssSsTFEBAEAQBASoJr6FdrBY3N9OpvwfP8+5VOHFGddUqCAIAgCAIAgCAICyYXafY/yUZtKLuSi7SR4+4PxQR4lTVEpFhUMkkcbNHmf5nHoALkqSVjDd3c9htcDqDe+oQwWyk2OUXPT3WHe2hKKV9djSsTwKhpnvrKvI6W1y95vlGW1ml30jS3lAJudyStZxyqzd/BG6p53mirLm/6NFPj8QTAuD4cNiNo2AkOmc3TMfQdXa22GtyMVayox13IRgp9p6R+7Oq4RhkdPE2KJoa1oAAAsAB0/rfUrg16zqyuzM5X0WxMVJAIAgCAIAgIeJYaycBsozRg3dGfof2Dx9zRvlOhNr3sFOE3DVbhq5MUAEAslmBZZswLJZgLACAICVBN0K7WCxua1OpvwfP8+/mVThxRnXVKggCAIAgCAIAgItRL0H5XE6QxeZ9XDbj4l0I21Z5m5vcGvo6p87Gf7NO4vYRsx7tXxu/h1uR6exW7gcQqtPK90RnBrUicO8zKylY2Pyysbo3xM2YC1g0OBBsLdbrYlRi3fYthipxVnr5n2m84ax/lZTxl7tG2Mjjc7WaDr7LHULmT/wCVJ6KKPv4NwTWYhM2oxR92g52UwJytv0eNmD6dLlxtY7a0VcRClHQs6tvtVXpwR12jpWxtDWgADTQWHsANh6LhVasqjuyE5uTM6rIBAEAQBAEAQBAEAWGD6AXr47I1SqyAgFlhpPcFLLGSPIXGULDpxelkZuynhjsP2UP+NR/wX8IZnzLlcYCAIAgCAIAgMNRLbQbrnY/F9WskN39iyEb6siLglxHrqKOZhjlY2Rh3a9oc022uDoVOnUlTeaLMp2NPn5UYY5xd8OBfoHytH4DXgD9lvLpKokS+nxj92fVwXgmjpTeGJrDbLmA89r3sXuJP9BQnj5yWxONSMe7FI2GCADRo/r3WulVry0VyudRvWTJLaY9dFu0+jJtXm7fcpdRcDAuZsWBAEBmp4r6nZdHAYVVW5TWn9/ghOVtik0VvZVYvByou61j+7mYzuYlpkggCAIAsMH0AvXx2RqlVkBAEAQBAEAQBAEAQBAEBjlksP5LVxWJVCF+L2JRjdkMleblJybb3ZsFFgABZSbdkDKyAn0W7S6PrT1ei8fgg6iRmZTgeq6VLo6lDva+fwVuo2ZQFvJJKyIFVkEKdtnH915rG08laS56/ybEHdGNapIuY25srKNKVWahEw3ZXJzW2Fl6inTjTiox2Rrt31BClKKkrPYwRZobajb+S4WMwTpvPDu+34L4TvozCucTCAIAsMH0AvXx2RqlVkBAEAQBAEAQBAEAQBAWvdYXKrq1Y0ouUtjKV3YhPfc3K8zWrSqzzyNhKysVZET0U6WErVO7H+dA5JGZlN3XSpdFxWtR38it1ORmawDYLo06MKatBWK229y5WGAgCAICNVt2P4XH6Up92fp8f2W0nwI65BaS6eOwv1K7+Aw3VwzS3fsUzld2My6BWEAQEWaDqP2XExmAy3nT25fBdCfBmBcssCABZSu7A+ivXLQ1QgCAIAgCAIAgCAIAgCAwviLjqbBaFbCzrzvN2itkv23uTUlFaF7IgOiupYSlT2WvjqYc2y9bJEIAgCAIAgCAxztu0/utTG089GXhr/BKDsyPTx3PoFycBhutnmlsvctnKyJi9CUBAEAQBAR54Oo/ZcnGYBNZ6S818fBbCfBkZcYtKhZjugfQXrjVCAIAgCAIAgCAIAgCAIAgCAIAgCAIAgCAIAsNX0BaxthZV0aUaUFCJlu7uXK0wEAQBAEAQGGaG+o3XOxmB63tw39/yWQnbRkW2q4aTUrPmXH0F601QgCAIAgCAIAgCAIAgCAIAgCAIAgCAIAgCAIAgCAIAgCAIAgCAxSxX16rSxODjV7S0l+7k4zsZVukAgCAIAgCAIAgCAIAgCA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pic>
        <p:nvPicPr>
          <p:cNvPr id="5126" name="Picture 6" descr="https://encrypted-tbn3.gstatic.com/images?q=tbn:ANd9GcS1XYvKbfp3JGn3DopvCFQd2Q09anWiEIQ966CAF_SciwKWWAKYA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188640"/>
            <a:ext cx="1232120" cy="1368152"/>
          </a:xfrm>
          <a:prstGeom prst="rect">
            <a:avLst/>
          </a:prstGeom>
          <a:noFill/>
        </p:spPr>
      </p:pic>
      <p:pic>
        <p:nvPicPr>
          <p:cNvPr id="5128" name="Picture 8" descr="http://www.birthday-party-magician.com/images/pen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164288" y="116632"/>
            <a:ext cx="1097265" cy="1152128"/>
          </a:xfrm>
          <a:prstGeom prst="rect">
            <a:avLst/>
          </a:prstGeom>
          <a:noFill/>
        </p:spPr>
      </p:pic>
      <p:sp>
        <p:nvSpPr>
          <p:cNvPr id="9" name="Rechteck 8"/>
          <p:cNvSpPr/>
          <p:nvPr/>
        </p:nvSpPr>
        <p:spPr>
          <a:xfrm>
            <a:off x="5724128" y="3068960"/>
            <a:ext cx="307962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dirty="0" smtClean="0"/>
              <a:t>http://youtu.be/kwC5uI979HU</a:t>
            </a:r>
            <a:endParaRPr lang="es-ES" dirty="0"/>
          </a:p>
        </p:txBody>
      </p:sp>
      <p:sp>
        <p:nvSpPr>
          <p:cNvPr id="10" name="Textfeld 9"/>
          <p:cNvSpPr txBox="1"/>
          <p:nvPr/>
        </p:nvSpPr>
        <p:spPr>
          <a:xfrm>
            <a:off x="323528" y="1988840"/>
            <a:ext cx="309634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>
                <a:latin typeface="Comic Sans MS" pitchFamily="66" charset="0"/>
              </a:rPr>
              <a:t>1)</a:t>
            </a:r>
          </a:p>
          <a:p>
            <a:r>
              <a:rPr lang="es-ES" dirty="0" smtClean="0">
                <a:latin typeface="Comic Sans MS" pitchFamily="66" charset="0"/>
              </a:rPr>
              <a:t>2)</a:t>
            </a:r>
          </a:p>
          <a:p>
            <a:r>
              <a:rPr lang="es-ES" dirty="0" smtClean="0">
                <a:latin typeface="Comic Sans MS" pitchFamily="66" charset="0"/>
              </a:rPr>
              <a:t>3)</a:t>
            </a:r>
          </a:p>
          <a:p>
            <a:r>
              <a:rPr lang="es-ES" dirty="0" smtClean="0">
                <a:latin typeface="Comic Sans MS" pitchFamily="66" charset="0"/>
              </a:rPr>
              <a:t>4)</a:t>
            </a:r>
          </a:p>
          <a:p>
            <a:r>
              <a:rPr lang="es-ES" dirty="0" smtClean="0">
                <a:latin typeface="Comic Sans MS" pitchFamily="66" charset="0"/>
              </a:rPr>
              <a:t>5)</a:t>
            </a:r>
          </a:p>
          <a:p>
            <a:endParaRPr lang="es-ES" dirty="0" smtClean="0"/>
          </a:p>
        </p:txBody>
      </p:sp>
      <p:sp>
        <p:nvSpPr>
          <p:cNvPr id="11" name="Textfeld 10"/>
          <p:cNvSpPr txBox="1"/>
          <p:nvPr/>
        </p:nvSpPr>
        <p:spPr>
          <a:xfrm>
            <a:off x="467544" y="4005064"/>
            <a:ext cx="806489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</a:rPr>
              <a:t>l</a:t>
            </a:r>
            <a:r>
              <a:rPr lang="es-ES" dirty="0" smtClean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</a:rPr>
              <a:t>lueve            nieva                hace viento                  hay tormenta </a:t>
            </a:r>
          </a:p>
          <a:p>
            <a:endParaRPr lang="es-ES" dirty="0">
              <a:solidFill>
                <a:schemeClr val="accent1">
                  <a:lumMod val="75000"/>
                </a:schemeClr>
              </a:solidFill>
              <a:latin typeface="Comic Sans MS" pitchFamily="66" charset="0"/>
            </a:endParaRPr>
          </a:p>
          <a:p>
            <a:r>
              <a:rPr lang="es-ES" dirty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</a:rPr>
              <a:t>h</a:t>
            </a:r>
            <a:r>
              <a:rPr lang="es-ES" dirty="0" smtClean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</a:rPr>
              <a:t>ace sol        hace frío              hace calor                    hay nubes       </a:t>
            </a:r>
            <a:endParaRPr lang="es-ES" dirty="0">
              <a:solidFill>
                <a:schemeClr val="accent1">
                  <a:lumMod val="75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12" name="Textfeld 11"/>
          <p:cNvSpPr txBox="1"/>
          <p:nvPr/>
        </p:nvSpPr>
        <p:spPr>
          <a:xfrm>
            <a:off x="899592" y="1484784"/>
            <a:ext cx="69127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>
                <a:latin typeface="Comic Sans MS" pitchFamily="66" charset="0"/>
              </a:rPr>
              <a:t>Actividad uno: Escucha el video y excribe el tiempo correcto.</a:t>
            </a:r>
            <a:endParaRPr lang="es-ES" dirty="0">
              <a:latin typeface="Comic Sans MS" pitchFamily="66" charset="0"/>
            </a:endParaRPr>
          </a:p>
        </p:txBody>
      </p:sp>
      <p:sp>
        <p:nvSpPr>
          <p:cNvPr id="13" name="Textfeld 12"/>
          <p:cNvSpPr txBox="1"/>
          <p:nvPr/>
        </p:nvSpPr>
        <p:spPr>
          <a:xfrm>
            <a:off x="395536" y="5229200"/>
            <a:ext cx="8064896" cy="1200329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b="1" u="sng" dirty="0" smtClean="0">
                <a:solidFill>
                  <a:srgbClr val="00B050"/>
                </a:solidFill>
              </a:rPr>
              <a:t>¿¿Terminado??</a:t>
            </a:r>
          </a:p>
          <a:p>
            <a:r>
              <a:rPr lang="es-ES" dirty="0" smtClean="0">
                <a:latin typeface="Comic Sans MS" pitchFamily="66" charset="0"/>
              </a:rPr>
              <a:t>Actividad dos: Listen to the person singing in the film. Draw a picture of </a:t>
            </a:r>
            <a:r>
              <a:rPr lang="es-ES" dirty="0" err="1" smtClean="0">
                <a:latin typeface="Comic Sans MS" pitchFamily="66" charset="0"/>
              </a:rPr>
              <a:t>what</a:t>
            </a:r>
            <a:r>
              <a:rPr lang="es-ES" dirty="0" smtClean="0">
                <a:latin typeface="Comic Sans MS" pitchFamily="66" charset="0"/>
              </a:rPr>
              <a:t> </a:t>
            </a:r>
            <a:r>
              <a:rPr lang="es-ES" dirty="0" err="1" smtClean="0">
                <a:latin typeface="Comic Sans MS" pitchFamily="66" charset="0"/>
              </a:rPr>
              <a:t>you</a:t>
            </a:r>
            <a:r>
              <a:rPr lang="es-ES" dirty="0" smtClean="0">
                <a:latin typeface="Comic Sans MS" pitchFamily="66" charset="0"/>
              </a:rPr>
              <a:t> </a:t>
            </a:r>
            <a:r>
              <a:rPr lang="es-ES" dirty="0" smtClean="0">
                <a:latin typeface="Comic Sans MS" pitchFamily="66" charset="0"/>
              </a:rPr>
              <a:t>think </a:t>
            </a:r>
            <a:r>
              <a:rPr lang="es-ES" dirty="0" err="1" smtClean="0">
                <a:latin typeface="Comic Sans MS" pitchFamily="66" charset="0"/>
              </a:rPr>
              <a:t>they</a:t>
            </a:r>
            <a:r>
              <a:rPr lang="es-ES" dirty="0" smtClean="0">
                <a:latin typeface="Comic Sans MS" pitchFamily="66" charset="0"/>
              </a:rPr>
              <a:t> </a:t>
            </a:r>
            <a:r>
              <a:rPr lang="es-ES" dirty="0" smtClean="0">
                <a:latin typeface="Comic Sans MS" pitchFamily="66" charset="0"/>
              </a:rPr>
              <a:t>look </a:t>
            </a:r>
            <a:r>
              <a:rPr lang="es-ES" dirty="0" smtClean="0">
                <a:latin typeface="Comic Sans MS" pitchFamily="66" charset="0"/>
              </a:rPr>
              <a:t>like. </a:t>
            </a:r>
          </a:p>
          <a:p>
            <a:r>
              <a:rPr lang="es-ES" dirty="0" err="1" smtClean="0">
                <a:latin typeface="Comic Sans MS" pitchFamily="66" charset="0"/>
              </a:rPr>
              <a:t>Think</a:t>
            </a:r>
            <a:r>
              <a:rPr lang="es-ES" dirty="0" smtClean="0">
                <a:latin typeface="Comic Sans MS" pitchFamily="66" charset="0"/>
              </a:rPr>
              <a:t> </a:t>
            </a:r>
            <a:r>
              <a:rPr lang="es-ES" dirty="0" err="1" smtClean="0">
                <a:latin typeface="Comic Sans MS" pitchFamily="66" charset="0"/>
              </a:rPr>
              <a:t>about</a:t>
            </a:r>
            <a:r>
              <a:rPr lang="es-ES" dirty="0" smtClean="0">
                <a:latin typeface="Comic Sans MS" pitchFamily="66" charset="0"/>
              </a:rPr>
              <a:t>: </a:t>
            </a:r>
            <a:r>
              <a:rPr lang="es-ES" b="1" dirty="0" err="1" smtClean="0">
                <a:latin typeface="Comic Sans MS" pitchFamily="66" charset="0"/>
              </a:rPr>
              <a:t>Nationality</a:t>
            </a:r>
            <a:r>
              <a:rPr lang="es-ES" b="1" dirty="0" smtClean="0">
                <a:latin typeface="Comic Sans MS" pitchFamily="66" charset="0"/>
              </a:rPr>
              <a:t>, clothes, age, male or female?????</a:t>
            </a:r>
            <a:endParaRPr lang="es-ES" b="1" dirty="0">
              <a:latin typeface="Comic Sans MS" pitchFamily="66" charset="0"/>
            </a:endParaRPr>
          </a:p>
        </p:txBody>
      </p:sp>
      <p:sp>
        <p:nvSpPr>
          <p:cNvPr id="14" name="Rechteck 13"/>
          <p:cNvSpPr/>
          <p:nvPr/>
        </p:nvSpPr>
        <p:spPr>
          <a:xfrm>
            <a:off x="251520" y="3717032"/>
            <a:ext cx="8640960" cy="136815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6" name="Rechteck 15"/>
          <p:cNvSpPr/>
          <p:nvPr/>
        </p:nvSpPr>
        <p:spPr>
          <a:xfrm>
            <a:off x="971600" y="1412776"/>
            <a:ext cx="6552728" cy="504056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 descr="http://3.bp.blogspot.com/-JMnPEhuPX20/UJFr6b-WuvI/AAAAAAAAADY/uJOcyM8l5nI/s1600/lightbul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88640"/>
            <a:ext cx="936104" cy="936104"/>
          </a:xfrm>
          <a:prstGeom prst="rect">
            <a:avLst/>
          </a:prstGeom>
          <a:noFill/>
        </p:spPr>
      </p:pic>
      <p:sp>
        <p:nvSpPr>
          <p:cNvPr id="4" name="Textfeld 3"/>
          <p:cNvSpPr txBox="1"/>
          <p:nvPr/>
        </p:nvSpPr>
        <p:spPr>
          <a:xfrm>
            <a:off x="683568" y="260648"/>
            <a:ext cx="194421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000" dirty="0" smtClean="0">
                <a:solidFill>
                  <a:srgbClr val="FF0000"/>
                </a:solidFill>
                <a:latin typeface="Comic Sans MS" pitchFamily="66" charset="0"/>
              </a:rPr>
              <a:t>Piensa</a:t>
            </a:r>
          </a:p>
          <a:p>
            <a:r>
              <a:rPr lang="es-ES" sz="4400" dirty="0" smtClean="0">
                <a:latin typeface="Comic Sans MS" pitchFamily="66" charset="0"/>
              </a:rPr>
              <a:t> </a:t>
            </a:r>
            <a:endParaRPr lang="es-ES" sz="4400" dirty="0">
              <a:solidFill>
                <a:srgbClr val="00B050"/>
              </a:solidFill>
              <a:latin typeface="Comic Sans MS" pitchFamily="66" charset="0"/>
            </a:endParaRPr>
          </a:p>
        </p:txBody>
      </p:sp>
      <p:pic>
        <p:nvPicPr>
          <p:cNvPr id="39940" name="Picture 4" descr="http://2.bp.blogspot.com/-1GDZiy8knW8/T9HdF3ArI0I/AAAAAAAAApE/SdvE0-lsWTM/s1600/People%20talking%20-%20cartoo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11760" y="260648"/>
            <a:ext cx="738264" cy="576064"/>
          </a:xfrm>
          <a:prstGeom prst="rect">
            <a:avLst/>
          </a:prstGeom>
          <a:noFill/>
        </p:spPr>
      </p:pic>
      <p:sp>
        <p:nvSpPr>
          <p:cNvPr id="7" name="Rechteck 6"/>
          <p:cNvSpPr/>
          <p:nvPr/>
        </p:nvSpPr>
        <p:spPr>
          <a:xfrm>
            <a:off x="3131840" y="260648"/>
            <a:ext cx="266429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4000" dirty="0">
                <a:solidFill>
                  <a:srgbClr val="FFC000"/>
                </a:solidFill>
                <a:latin typeface="Comic Sans MS" pitchFamily="66" charset="0"/>
              </a:rPr>
              <a:t>E</a:t>
            </a:r>
            <a:r>
              <a:rPr lang="es-ES" sz="4000" dirty="0" smtClean="0">
                <a:solidFill>
                  <a:srgbClr val="FFC000"/>
                </a:solidFill>
                <a:latin typeface="Comic Sans MS" pitchFamily="66" charset="0"/>
              </a:rPr>
              <a:t>mpareja</a:t>
            </a:r>
            <a:endParaRPr lang="es-ES" sz="4000" dirty="0"/>
          </a:p>
        </p:txBody>
      </p:sp>
      <p:sp>
        <p:nvSpPr>
          <p:cNvPr id="8" name="Rechteck 7"/>
          <p:cNvSpPr/>
          <p:nvPr/>
        </p:nvSpPr>
        <p:spPr>
          <a:xfrm>
            <a:off x="6721542" y="188640"/>
            <a:ext cx="246894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4000" dirty="0">
                <a:solidFill>
                  <a:srgbClr val="00B050"/>
                </a:solidFill>
                <a:latin typeface="Comic Sans MS" pitchFamily="66" charset="0"/>
              </a:rPr>
              <a:t>C</a:t>
            </a:r>
            <a:r>
              <a:rPr lang="es-ES" sz="4000" dirty="0" smtClean="0">
                <a:solidFill>
                  <a:srgbClr val="00B050"/>
                </a:solidFill>
                <a:latin typeface="Comic Sans MS" pitchFamily="66" charset="0"/>
              </a:rPr>
              <a:t>omparte</a:t>
            </a:r>
            <a:endParaRPr lang="es-ES" sz="4000" dirty="0"/>
          </a:p>
        </p:txBody>
      </p:sp>
      <p:sp>
        <p:nvSpPr>
          <p:cNvPr id="11" name="Wolkenförmige Legende 10"/>
          <p:cNvSpPr/>
          <p:nvPr/>
        </p:nvSpPr>
        <p:spPr>
          <a:xfrm>
            <a:off x="179512" y="1340768"/>
            <a:ext cx="3528392" cy="2016224"/>
          </a:xfrm>
          <a:prstGeom prst="cloudCallou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2000" b="1" u="sng" dirty="0" smtClean="0">
                <a:solidFill>
                  <a:srgbClr val="0070C0"/>
                </a:solidFill>
                <a:latin typeface="Comic Sans MS" pitchFamily="66" charset="0"/>
              </a:rPr>
              <a:t>¿Dónde?</a:t>
            </a:r>
          </a:p>
          <a:p>
            <a:pPr algn="ctr"/>
            <a:r>
              <a:rPr lang="es-ES" sz="2000" dirty="0" smtClean="0">
                <a:solidFill>
                  <a:srgbClr val="0070C0"/>
                </a:solidFill>
                <a:latin typeface="Comic Sans MS" pitchFamily="66" charset="0"/>
              </a:rPr>
              <a:t>Where is the film set? Why do you think this?</a:t>
            </a:r>
            <a:endParaRPr lang="es-ES" sz="2000" dirty="0">
              <a:solidFill>
                <a:srgbClr val="0070C0"/>
              </a:solidFill>
              <a:latin typeface="Comic Sans MS" pitchFamily="66" charset="0"/>
            </a:endParaRPr>
          </a:p>
        </p:txBody>
      </p:sp>
      <p:sp>
        <p:nvSpPr>
          <p:cNvPr id="12" name="Wolkenförmige Legende 11"/>
          <p:cNvSpPr/>
          <p:nvPr/>
        </p:nvSpPr>
        <p:spPr>
          <a:xfrm>
            <a:off x="5076056" y="1340768"/>
            <a:ext cx="3456384" cy="1800200"/>
          </a:xfrm>
          <a:prstGeom prst="cloudCallou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2000" b="1" u="sng" dirty="0" smtClean="0">
                <a:solidFill>
                  <a:srgbClr val="CC0099"/>
                </a:solidFill>
                <a:latin typeface="Comic Sans MS" pitchFamily="66" charset="0"/>
              </a:rPr>
              <a:t>¿Qué?</a:t>
            </a:r>
          </a:p>
          <a:p>
            <a:pPr algn="ctr"/>
            <a:r>
              <a:rPr lang="es-ES" sz="2000" dirty="0" smtClean="0">
                <a:solidFill>
                  <a:srgbClr val="CC0099"/>
                </a:solidFill>
                <a:latin typeface="Comic Sans MS" pitchFamily="66" charset="0"/>
              </a:rPr>
              <a:t>What is the message the film is sending?</a:t>
            </a:r>
            <a:endParaRPr lang="es-ES" sz="2000" dirty="0">
              <a:solidFill>
                <a:srgbClr val="CC0099"/>
              </a:solidFill>
              <a:latin typeface="Comic Sans MS" pitchFamily="66" charset="0"/>
            </a:endParaRPr>
          </a:p>
        </p:txBody>
      </p:sp>
      <p:sp>
        <p:nvSpPr>
          <p:cNvPr id="13" name="Wolkenförmige Legende 12"/>
          <p:cNvSpPr/>
          <p:nvPr/>
        </p:nvSpPr>
        <p:spPr>
          <a:xfrm>
            <a:off x="395536" y="4005064"/>
            <a:ext cx="3744416" cy="2088232"/>
          </a:xfrm>
          <a:prstGeom prst="cloudCallou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 sz="2400" b="1" u="sng" dirty="0" smtClean="0">
              <a:solidFill>
                <a:srgbClr val="00B050"/>
              </a:solidFill>
              <a:latin typeface="Comic Sans MS" pitchFamily="66" charset="0"/>
            </a:endParaRPr>
          </a:p>
          <a:p>
            <a:pPr algn="ctr"/>
            <a:r>
              <a:rPr lang="es-ES" sz="2400" b="1" u="sng" dirty="0" smtClean="0">
                <a:solidFill>
                  <a:srgbClr val="00B050"/>
                </a:solidFill>
                <a:latin typeface="Comic Sans MS" pitchFamily="66" charset="0"/>
              </a:rPr>
              <a:t>¿Cuál?</a:t>
            </a:r>
          </a:p>
          <a:p>
            <a:pPr algn="ctr"/>
            <a:r>
              <a:rPr lang="es-ES" sz="2400" dirty="0" smtClean="0">
                <a:solidFill>
                  <a:srgbClr val="00B050"/>
                </a:solidFill>
                <a:latin typeface="Comic Sans MS" pitchFamily="66" charset="0"/>
              </a:rPr>
              <a:t>Which was your favourite part in the film?</a:t>
            </a:r>
            <a:endParaRPr lang="es-ES" sz="2400" dirty="0">
              <a:solidFill>
                <a:srgbClr val="00B050"/>
              </a:solidFill>
              <a:latin typeface="Comic Sans MS" pitchFamily="66" charset="0"/>
            </a:endParaRPr>
          </a:p>
        </p:txBody>
      </p:sp>
      <p:sp>
        <p:nvSpPr>
          <p:cNvPr id="14" name="Wolkenförmige Legende 13"/>
          <p:cNvSpPr/>
          <p:nvPr/>
        </p:nvSpPr>
        <p:spPr>
          <a:xfrm>
            <a:off x="5364088" y="4005064"/>
            <a:ext cx="3528392" cy="2016224"/>
          </a:xfrm>
          <a:prstGeom prst="cloudCallou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2000" b="1" u="sng" dirty="0" smtClean="0">
                <a:solidFill>
                  <a:srgbClr val="7030A0"/>
                </a:solidFill>
                <a:latin typeface="Comic Sans MS" pitchFamily="66" charset="0"/>
              </a:rPr>
              <a:t>¿Quién?</a:t>
            </a:r>
          </a:p>
          <a:p>
            <a:pPr algn="ctr"/>
            <a:r>
              <a:rPr lang="es-ES" sz="2000" dirty="0" smtClean="0">
                <a:solidFill>
                  <a:srgbClr val="7030A0"/>
                </a:solidFill>
                <a:latin typeface="Comic Sans MS" pitchFamily="66" charset="0"/>
              </a:rPr>
              <a:t>Who is your favourite character? Why? </a:t>
            </a:r>
            <a:endParaRPr lang="es-ES" sz="2000" dirty="0">
              <a:solidFill>
                <a:srgbClr val="7030A0"/>
              </a:solidFill>
              <a:latin typeface="Comic Sans MS" pitchFamily="66" charset="0"/>
            </a:endParaRPr>
          </a:p>
        </p:txBody>
      </p:sp>
      <p:sp>
        <p:nvSpPr>
          <p:cNvPr id="39946" name="AutoShape 10" descr="data:image/jpeg;base64,/9j/4AAQSkZJRgABAQAAAQABAAD/2wCEAAkGBhQSEBUUEhQWFRUWGB8UGBIYFhgXGxofGBwVFxkXGhccHiYfFxojHxcYHy8gIycpLS0sFx4xNjAqNScsLCkBCQoKDgwOGg8PGiklHyQsLCw0LC80LCwsLzQpLCksLCwsLCwsLCwsLCwsLCwsLCwsLCwsLCwsLCwsLCksKSksLP/AABEIAKgBKwMBIgACEQEDEQH/xAAcAAACAwEBAQEAAAAAAAAAAAAABQQGBwMCAQj/xABSEAACAQMCAwQGBAcNBQYHAAABAgMABBEFIQYSMRNBUWEHIjJxgZEUQlKhFSMzYnKSsRckNFNUgpOywdHS4fAWQ3Oiwgg2Y4OU0zVVZXR1s/H/xAAaAQEAAwEBAQAAAAAAAAAAAAAAAwQFAgEG/8QAMhEAAgIBAwIDBgUEAwAAAAAAAAECAxEEEiExQQUTUSIyYXGRoUKB0eHwFEOxwQYVM//aAAwDAQACEQMRAD8A3GiiigCiiigCiijNAFFVbXPSdp1oSst0nONuzjzK2fAhAeU+/FIj6brY/krS/lH2ktxj72rxtI9waNRWdD03Wq/lbW+hH2nt9vuarBoPpH0+8IWC6jLnpG2Y39wVwCx92aJp9BjA61PVoreMyTyJFGOruwUeQye/yqrt6YdL/lJPmIZyPgRHg1X/AEiAS6xaRSDmjS3knEZ3Xn5uUMV6EgAYzUgGo52bXjBf02i86O7OBv8AuxaX/KG/oJ//AG6P3YtL/lDf0E//ALdKM1B1vWFtbd5nyQg6Z3YnZVHvOB99cK7PYnfhqisuf2/csUvpn0pRk3J6Zx2MwzjwylV+T0rXl5n8G2irHnH0i5bGfdEpz95qo6Xo7yuLq99eZt1jO6QjqFVT3jx7vfk060kct6QuwaLmYDvIYAH31o1UZ94w757PcJDjV5d5NTEf5sMCAD+ceU15Gl6iN11e4z+dGrD5FqfUVZ8iHoUfPs9RRDrmt2+4mtrxR9WSPsmPuK4GfeafaF6X4WkEN9E9jMdh2pzE36MuAPngedcKU8StCYeSePtg55Vi7yfEH6pH2hvUctNHsSR1Ml7xritnpX2sE4e4u1HTWjs0SOWKZsW/byH8X/4PaL8MA+O2M4Fy/wBrNa/kll/Tt/fVCclB4ky7GSkso0mis1/2s1r+SWX9O399H+12tDc2dmw+yJ2BPuJOK482Hqj3KNKoqscF8brfdrG8T29zAQJbd9yvNurKw2dTjr/eCfHF3pDgsWEWGnuX9i1iHM58C32F8z8AcVIuT3Jaq+ZrJ59d1i63MkNgh6JGonlx+c7eqD7sVEfhqd95NTv2P5s3Zj5AHFSqqb7FOWtpi8Z+hsea+1hl3by27csWp6iZMZ5OftsebBsAD3mpWncf6vbt+MjW9j7+ZFhlx5FCVz8DR0zXY9hraZcZ+ptNFZppvprWdmSKwumdPbTMQZe7dS4PXypj+6XL/wDLLz5w/wCOo9r9C2XqiqIfSkU3m069RB1cJHJjzIV84q3aPrEV1Ck1u4kjcZVx8iCDuCDsQdxijTXUE2iiivAFFFFAFFFFAFFFFAL9e12Kzt3nnbljQZJ7z3BQO9idgKy6Zr3WPXuHezsm3S0jOJZV7mlfuB8Pu+sWXHR+maxb2b7wW8RvXTudy3Zxhh3gdcfnGntZ+r1Dg9kepb09Kl7UhVpHC1ragCCCNCPrcvM3xdst99Ns18orKbbeWaCSXQ+5pNrHCFpdA9tAhP2wOVx/PXB+eRTioeratHbQtNM3KiDJPefAAd7HoBXsXJP2ep5JLHJm99aSafqcIMstzELduQOcvGhfBUN9YAjI6bHup/eca2cSgvOm4zyjLN8VUEg+/FV7UdPutVkW5dfo8QXkjiDcsskbHJ5m6DPu+HeZui6LHA7JFaeuAG35GcDpnnY+PhW9Vp5zSc3yQ16tVR2wXc6fukQH8nDdSDxSHb72pDxXxek4t1MNxGiTrJJ2kWAQudhgnPU7VeC8/wDJ5P1kP3ZqPORcREIdwcjOxVh0BHd4VZjpYxaZzZqZ2xccoU2HFNtMcJMvMfqt6h+TYz8KY6d/Dv8AyT/XFLJdOgusrLAjSDY9FbPeQwwfvqFDpFzpzdvBm4iAKtbsSXVOp7Nu/GOmPgavrK5fQxLY7lhGh0VB0bWI7qFZYWyrfMEdVYdxH+fQ1OqVPJQawFItf/hNr73/AKop7SLX/wCEWvvf+qKPoeCbjva1Vh7aTRsh7+bm2x8Ca049T76zW2T8I38ccfrW1o4mmk6q0g9iMHvwevlzeWb/AD6vCntSoD4cwJ+Qr53WyUppLsX6YtQ5Oet63FaQtNM3Kg28SxPRVHex8P7MkJrPTNTv8Oz/AIOtzusarz3LDxYnAiz8D5GoKalb3OsqZpF7C0iEkYIJVppCPWIxvyr0z3qK0SDXrd/ZmjJ8OcA/I4riFaSy0WMGX8S8D21ml3PJNdyvHAGDtcEMzsyogJUA8vMw28K88PcFtBEsgncXLqDLIcOCTg8pzvgbDr3Zq3cb6G15Dewx7u1srIB3sjrIqjzPLj40t4d1hbq2jlU7kYZe9WGzKfAg/cRWppsGb4jKSgkunf8A0cYNXeNxHdKFLbLMvsMfA/ZP+tqcGuF/ZLNG0bDZhj3HuI8wai8PXRktkLbsMoT48pK5+QFXTDF1t/CLn/iD+qKmVDtv4Rc/8Qf1amVLHoGIuJ9OIX6VB6lzAOdXH1lXdo2+0pGdj7u+rppWoCeCKZRgSIrgeHMAcfDp8Kp/FWpiK3ZF9aWYGGKMbszP6uw8Bn9gq2aDp30e1hhJyY41QnzA9bHlnNQzxu4N7w5ydbz07E+uHof2iv1GyrqEwVe4D1Nh4Cu9cPRD7Go//kJv2JVa/ojSNAoooqsAooooAooooAooooDMOMv3rrlvcPtFdQG05+5ZEbnQE93NsB8fCntPeJeG4b62e3uF5kbvGzKR0dT3MP8AI5BxWazNqGlepdRPe2q7LeQjMqr3drH348c/zjWfq9M5vfEuae5RW2Rba5XF0kY5nZVHiSB//aqsvpItpFVbWVGkfYB/xfL5sHxk/HFd7bQw57SdjO578kqPIY6j7vKstwkuqLu5PoTJuMYAcJzyH81f78VTtY1T6fqMcbRv2FqvatEw9qRvZ5h4AEbfpeNXmOEKMKoUeAGKpTTC31m47Q8ouIUkRj0PZgKR9zbeVXNFFO3kgvl7JYl1JO/I94o0NhJczSA+qqrED4/WJ92agPdNP6kA9Xo0xGw/R8T/AK867Nw8qgGF2jkUe2Cd/f8A5fKvpK4Ncsz5zXQs9LtS0USHnQ9nL9sdD5OPrD764aRrLM/YzjllHQ9zjxHn/rypxUpwmVXT9D7R5lnQo+RIrqceIJVuhGcHB6ZqQ+k3MfsOkq+D+q3z7/nVior1PHQPnqZgtxNp+obW0hS7BP0ePDEyJuWQDyOSPzj4CnrcchCPpFpeW6EhTLLAVRSemWz/AGVPmHba/p0S79gslzJjuBXlXPvKj9YVqmpWUc0LxzKrxupV1boR35/v7qrStlBtIilTGXLM8nulWNpOqqpfI3yAC2x79hWe3lveanHGxkjjVwWjhiDO++34x+7IHQHzIFSdZv10t5bITxz20it2EokV2iDZDRSBSTsCcfPxCsOCOOtNs7ONZJvx3LhyI5GxucKCFxjGPfXl17aW05ooSk9x5t+Fby2tgJuxSFMfiombJJIGSOhY95OT8qsU+i2sCgshZjsqFiWY+AAwPupPxJ6VbCWJVilJPOGOYpAMLnHd44qfoXGem83aPeI0x6u6yIF8l5lAA8/2Vmyi2aSjBB+BRDKJ5bWNEkAjbcnl71LeHhTmTheNxtEozuCsjY9/Ug03tdSguFIjlimUjBCuj7eYBO1LNAuEjildmCQ9q3Z8zdFG22dzk9wr3od7YvsRrPhme2YyW055j1Q9MDu+yfiBVdvtMf6S81u6WVy3rSxSA/Rpz15iOsLnc8wyD4rne4jX3k/g8DyL/GMRGp9xPWkHGyTzWxSSOOIv6iMG53yQcgY2weh9+29SQsaIbKIzWMEDTOLGlsUnaPlllJWOJSW5yDyhgOvLnPy868QcSW9miW7M0koBLpChlIJOTzcuw3OKqNrCIo831w1rGg7MQRjmu5QMjkTPqwp1BO3getPdK168SPs9MtYdOhP+9kHaTv8AnMWByfeu2djVyWpUUY1HhMrpvh/Jfqe7vVpJJDJZ2d87sAGU2rcjY6Etn1TiuRn1R7iO2aCO1eVGlDSeuwRdixRScHOwDDrXqbSbyb+Eandv4qjmNf1QcfdS1uBOaXmM9xsMc5kyx7yAcbDNQf13xNiv/jsly4/VjrR9L5LpktAdQv8ApJcynENuDtgkZCd45Fy3UbdKt3+z2s//AE39a6/w1Q9N4eubQYsr+eEZ5uzOGQnxK55c7dcU+sfSbqdp/DIEvIh1lh9SQDxK4wf1R76LUqXRk1mgvqXMePhz/gff7M6y2xk0+MH/AHii4dh5hWAUn31buEeF0sLYQoxc8xkklb2pHc5Zz4Z2GPADr1rxwpxra6jHz20nNj2o29V0z9pe73jIPcae105N9SmFFFFcgKKKKAKKKKAKKKKAK4X10Ionkboilz7lBJ/ZXeo2p2fawSRdO0Ro8/pKV/toDGuCeFIL21e8vYlllu5HmJORyjmZQqkEFRsTt5eFMH9Elhn1Fmj/AEJmH9bNe/Rbe5sRbv6s1q7QSIeoIZyNvDcj+aauFSJJorSk02ZzqfD8ulfvm2eae3H8It5H52C/xsZwPZ7x89s4g8eIt1HYSW7qDJOEjmxsO0Hq57wOZdxju6VqZxWPekHQ5NOUtAM2jzLMq/yeZTnA8EYZx7gO7evZQt6sj1RYqve1wkOrDi/smFvqCfRZxsCRiJ/zkcbAfd591WaOQMAykFT0YHIPuI2NNZraG7gXtI0ljkUOFZQwwwDAjPQ4PUb1V5vRXApLWs1xaE90chK/qtuf1qvxta6kG5HvXrfMXaLs8R51b3dR/b8Ke2s/PGrj6yhvmM1n/F+mX1jas5v1mViIljaBQ7l9uUHffGT17qcWeoXWnTRWuphOSVQILpBhOYAZifphh4/tByOvNi3glj0LaKr3FPHFvZIeZg8v1YFILE/nY9hfM7+ANVr0tatJzW9rAzF5CS8UZIds8qxqQu+CS23firB6PPQTHEqz6iBLL1FtnMafp/xjeXsj87rXFluHhHZUeBdS1aeSeaxtwZrhsPfSD1EUYxHHzeoAO8esdl22q5p6GLq7PNqmpSy53MUZPKPcX9UfBBWsxRBVCqAABgKBgADuAHQV7qqChaf6ENKiAzAZT9qSRz9ykL91PIPR7pyezY23vMKMfmQTVhooBK3BNgetla/0Ef8Ahpfeei3S5PasoR+gpj/qEVaqKAzHU/8As/ae+8DTW7dxV+cD4OCfkwquXXoz1axYPazR3yJ7MMo3A67I5x+q+fKtxorzGT1NroY9ovpZjMnYahE9lONjzhuT4kjmjHvBH51NbrVJJLdrntezjyREiBctuVBLnPXc7dwNXTiThK2v4uzuYlcfVbo6eaON1/Z4g1hfG/Cd7o8fZpK82ns4ION4yfqt9gkEjIwrZ7jXDh6E0bfU+aRpXbXEtxIzGQuSr7EjJPTIODjG/dmn/wBBP8bJ8x/dXjRuzMCGJuZWHNzeOeu3ce7HdiptUJyzI+v0tSqqUURfoR/jZPmP7q+PbOoysjEjfDAEHy8ql0N0rgsnK1n50VumR0rrUTSfyKe4/tNS6AQ6tprwSfTbI9ncxesQPZlUbsrL35Hz9+CNp4Q4kS/sorlBgSLuvXlYeq6/BgfeMGszZwBk9BuT5Dc089AcRGlEkYV7iRk/R9RdvirVd08m1hnzXi1MITjOPfOfyNJoooqyYoUUUUAUUUUAUUUUAVD1bVobaJpZ5FjjXq7HA93mT3AbmpUjhQSTgDck9wHU1kGnwHW7hr26ybONylpan2W5TgzSD6xPh7x0GDHZYq47mBLqd7Pe6j9O0S3lTIKzTy8scM+MYPI2CenUHOynCnc+45NRlcrc6j9Fb+LS3Ax/OPKfnWpquAANgNgBtjyHgK43NmkgxIisPMA/I93wrNlrLH04I3yUSPhS7IymsXB8+VWHy5643+iar2Txm4t72JxytFPF2ZI8OZcYPTB5hggGrXLwdATledD+a39+ajXXDJjRmFzMOVS2M56AnxFcrV2ruc4Kn+6WbKFbaSxeGZAsccbSAxEYADGYnPKNvH3iuWo314w5rq/7DmGRBaqBsf8AxD6x95286cR2SSQkXMYkWb1mZhnOem/UEeIwRVTggOn6hDE7dpbv+QdsEqNwyE/m82R8OmcDV0mojY9s1yUdROWH5bxj7/Il6fwTJcMss1zdqEPPCXl53DbEOOYYXoOmO7wqfxU17HZSpdSx39rjLLKoimjxsrxyrkFwT35z0wckVcap3pXmK6awH1pEU+71m/aorQnXHa3gp6fVXOyMd3VjX0GcGkp+ErnMk0nqws55iqL6hfJ+s2OUeCr+dWwUr4YtVjsrZF9lYY1HwRaaVSPoAooooAooooAooooAooooAqPfWKTRvHKodHBVkYZBB6g1IooD86NZfgjU5bKR/wB7yfjYHY4wGzjJO2dihPig8as9c/8AtB2qdvpzsnaZd0aMHlLqGhPJzfVzkjPdzVnGgljedjC+Y/XYxczSRx9cBW/3hGQOYAAnpkbmrdVn2kbnh2vccUyWeeH8zS81ymuFVSSRsPEVVJpw0v0e0ja6uD9VdkTxLsOgHfuAO8im6ejzVT1+hJ55kOP+U1DGicllGld4lp6pbW8v4DDTExCgPh+0k/217u7xIl5pHVF8WIHy8fhUW19Et6TmW/WPyhjbPzPJiocvo8bT7g3NzB+FLYbt6ziWMDcuYuYrKAOoyRt9WpVpX3ZSs8ar/txf58Hmzt7jWX7CyVkts4mvGBC471QH2ifDqe/lGTW6aJpEdrbxwQjljjUIo79u8nvJOST4k1w4a1S3uLaOS0KmEj1QgChcdV5R7BHeMU1qzGCisIxb753y3TYUUUV0QBRRRQBRRRQBRRRQC3iW3aSyuUTd2hkVQPFkYD7yKovozuFfSbXk+qhRh4MrMGB887/EVpZrF+KrldDvHlt5YpLe4fnm0/tFWSNz1kiXuB8MeXQAitqanZDC6njNEoqpaf6U7CYDkkbmP1GXlYeWCcH4E03h4qtm/wB5y/pKy/fjFZEouLwzgbV4nhDoynowKn4gj+2vsUysMqQwPeCCPmK9VyCp6c/Kphl2eL1WB7wOjDxGKpXHdv2k1nHEp5mkZ1UkZ5QBzHyB8/Crh6QNds4Ii00gE6j8WiEGQn7JA6L5tjyqp6boeqGUX72qTmSMLHF2yo8SHcbHbLDfvPrHOMkVo6KDc1J9EVbKmsuPxLFbalchFBgBIABJlUZwMZxjak/Gyz3FjKhgAwBJkShj6h5jgY32z86k3HEU8A5rqwuYY++UYlVf0uXoPOuPEWqifTZ5LSUMQmeZDuBkFge9Ty83XFfQuUZReDGjVbVZFyWOV8jSPRZrwu9KtnByyIIXHg0QCHPvAVv5wq21gXDurfgG6Rxzvpd8qur+0YyVBGcDdlzgj6y7jJXFbvaXaSorxsrowDK6nIIPQgjqKzz6c7UUUUAUUUUAUUUUAUUUUAUV8zWc+kD0qrAfolgPpF655FVBziMnxxszj7Hd1bAGCBQ/TdrkV1qsFsz4htge1cdQWw8gXuLBFUAfaOKS8GcJXWoSSyRgWttIeVpQN+RdhDF3sAMAt023JOxtlx6E+TTxNNITfF+1klJ51Xm+oynIkAO7HqST1Gxt/A2vm5tykiLHPbt2EsaABQVHqsgGwRhuMbbHG2K9ST6njk48xJ3DvDNvYxdlboFH1mO7OfF2+sfuHcBTUCgVROH9H/CkP0u7lnIkd+zt0leKONEd0UcqEFm9XJYnvri66NMd0iKMXNl85D4H5GjkPgfkaqv7mll9mb/1M/8Ajo/c0svszf8AqZ/8dU/+zq9H/PzJfIZ50OH6BrghjHLBqEby9ljAWaHdmUdwZeoHefIVpVZNZ+juzmuiUE3JCpHaC4mzzt3K3NtgdceFWPgy5mhvbiwlmedI447iGSQ80iq5ZWjd/r4K7E74NSU6uu6W2OTvY4rku1FFFWjkKKKKAKKKKAKKKX8QyOtpcNH+UEMhTHXmCMV+/FAZxxJxdc6hcSWthIYLWJuzmvF9t2HtRwnuA72HzxgNH0rg20t91iVn6mWT8Y5PiS3Q+4CuXAUaDTbfkxgpzE+LEtzZ885Hwp/V6utJZPndVqZzm45wl2FWq8KWtz+WgRj9sDlb9ZcE/Gkj+jWMfkbm6iH2RJzL8iB+2rhRXUq4y6orwvshxGTKZHwhe24L2uoSFxuEdRyNj6rbkfMVP0X0pLOj21wjQXuDEEUbM5BUFST6jA74J9xNNdZ1eO3idnkRWCkqrMqkkA4ABOTWd2v4OlvnW6mQxS2oLzljkTBwQyvg4fHwx1zVDVaWpxylhmrob7LZbZ9PUlcL2DvplysGmwNMElgmunnzNzYbm5IipKNggYBGSK0Lh3i8Nawt2eU7NRzxyI5HKoBDJsykY3FUfgS8+hao0S3Ud1b3WfxyyLkMgLK0ik5Vuqnx5sgkjFaLd8DWErl5LSEs25blxnPftjPvqNT29TZ8rehtZanHKoaN1YHbY7+4jqD5VWuIvRxaz80sZNpMQQZ4sIDnYiRNlcHO/QnxpNr/AKPrNL2y7OLsxPI1uwjLKwyjSJMhz6roy5z0IOCKj8f3M9tbC31FTMizRSRXgU8k6o45oplHsS8hY+DYPfuZFNPkglU4vAj4iP0PToLC6KXJju0eNIpN5YfxhZDjLRNzMV3H1xy5wa6cJpreloZIbdmtieY2busjAHfIRTzq2OpA3PVae8RaPZQa7pi2scCJiR27PlxzAEoWI7wQMZrSMff0qOUsFiutNciHhH0y2l7Ktu6yW9wx5RE4yC255Q479vrBa0CsZ4Eh/CPENzeneK0HZRHxbeNW89hI385a2au0RvqFGapnGnpVs9OyjN2s/dbxkFs/nt0j+O/gDWa3XEOs6i3adsbCL6kScyk57zj1m97YHgBXSi5dCKy2FazN4N9zXwmvzva6bqcxdW1W4HIeXZ5N+v54x0r3J6Omk/hF9cS+8n/qZqkVE/QqPxHTr8X2Ztup8ZWVvntrqBMfVMi836oPMflVK1n0/WUZ5bZJbp+gCqUUn9JhzfJTVH/c0t4yGRTLjqkrnB+K8v31YNEiiUMscKwspwyqqjz9oDJ+NSLTPuytZ4tWvci39hXqnEOsamCHYWFseqrkOR4E+2fd6gPhXDhqD8E3SPBgxzDsnnlUFlJI9YY9kd+B1Gc5wDTm61ePnwWyF8ATk/CkfF+r81vyxxOxZwFyOUZ38f8AW9e2VRjBkGn19tt8U+j4wa1c2UnIzTXbBQCWIwiADrk9MY8axo6pcwNdajZsPoskyxBXyryhMRrIoxg5Jbb37bVcH4cvL7l/CcwEQx+8YMqhI6drJ7T+7fyIpRx9rEcV3Y2qxM6xH6R9HiXdioKwRhR0GQxO2wPQ1jR1Dc1GLyfUSpxFuSLnFrs8ADXKBkGC0ibFPHmHTA8dh50m9G2vxJpkKnmJBk9lCes0pG/uIqLFwzc37B9Sfs4c5WwiY48u2kG7nyHzXpXHgjXotNItbiUQlXdHSQ8qlWZminRjsVIIB32xVfWW+bDbHlp9vzOIUuHLLwNbZvyVvM/mV5B8zXoaZcT/AJZhCh6xxnLHyL9B8PlTbT9TiuE7SGRJUzjnRgwyOoyO+ot/xPaQPyTXMEb9eR5UVt+mxORWRtk3jBLwTbS0WJAiAKo6D+3zNIdI/wDj9x/9lF/+2WpB45sP5ba/08f+KoXBdyLvUru8iybcRR2scuCBIyF3kZM9VUsFz31oaCuSty12I7GsF8ooordIAooooAooooAr4RX2igMg1zhq40mWSW1ia4sJGMjQJvJbk+0UX60fl3d+Mcx76PxLb3QzDKrH7GcOPeh3/srV8VVOKPR3p1yGluIEVlBdp0JjYY3LMy45sY781NC1x4KN+iha9y4ZVtd16KziMk7YHRVHtMfsqO8/cO+qJPq+oX+6H6HbnpjPaMPHOzH4co99QuHuGxdu07PL2CuVtkkbtG5QerZ28OgxkHwqySO8R5Zd1OwlH/V4H/W9V79W29sTW8N8Bgoq23n0K+ODrWPeTnmkPcWOSfcu/wAyanW/BkaDLW0b53K5PMvlucGnPD0SdnkAc4JVm6n5+491NqoSsk+59TXpaYLCivoUq64WsmHrQSRHxAkH+IfdXy1t7yxCyafdtJGSALaT1lJPcAfVz+qfOrvSLXLEqOdDgMw5l8+5h4HxorJLueWaOmz8KXy4FFjxxeXuorgQ288aMkXPkrESAJXRDntJmGQM7Bc7HqLLLwSkx5r2e4u365klYL/NjUgKPLNINc4cWWMdn6k0e8cg2ORuAT5nv7ic++y8GcQG7tQ77SoTHKOnrLjfHdkEH358Kqaq+xwUq3hdGv3M16KNFm2aznlP/XzRCueBbHnRRbpgg53f9vNSziPTBpts81pc3EB2QRCQujFtscreWTnfGKuN3+Vj+IqmekfSrq6kghgjLRjLs+wUNnlHMTsMDffrzHrVTS3WO1KU3jvl/qL64KttR5+BdOBr+10PRoWu5Akk4+kGPrIxcDlCp1OECgk7A5yRSW54u1TWiVsUNlZk4NwxIdh34Yb/AAj+LUgufR5mCaa5mee65C4kJPKrIOYdd36Y32wegq86DqNxe28c3adgjIuEjUZ6DO56DOQAPlW5HV1zTcH0Mp6eUGt5X7z0VLZxJPalpriI87l9y4PUoo9kjfbckE75Arvpesxzj1Thu9D1H948xVp/BT/ymf8AXH91J9S9HkM7F2kmDncupUEnxO2CfPrUtWsUCnrNBDUJY4aIGi/lJ/0/8VNqzzhQv9MuoVnlaNHYK3NueRsZ+INOrl5nmFvaySSSnqS3qoB1JPl3+Hv2rU/qYKG58Hy09FYrvKXLLJdXARGY9FGf8qS6dZSSKeclEcl2x7T5/YtcbrhnU0QtJdRxKO8tzfDl5Dk+VIRBqUl3FZvMoMyl45XDIrKoYn1EHX1T1FRLXVSeI8ssR8Lt/E0vqPTqsNsZUZgCrkhAcnBA5du73mp3Duhy3M6XVwpSNN4oj1J6hiPDofPA7huquPRve2B+mRSR3Uie3CsIzy97JzZ5nX3A+HhT3QeMpLhS0ZjuOX24xmOVPeh2z3bZHnWZr7rMYS4Z9D4boaanuzmX86FxJpDca5AJS0UfbTY5C6KM4GfVMvh5DIqDPqJvGKjmSFeqdGc94bHRR/rylLGqLgAKo+ArBcsdD6WFO5ZYNrF03sxxIPzizH7tqrPHFzcSRQxt2DPJPGsY5D1B5ic9y7et5Gpep8aW0R5VftpDsIYvXYnwyNh8/hXPRdGmmm+lXoCtylIbcHPZK2xYn+MI+XyAtaeue5TfCR5OuE/Yjy/8Cnh7jq6SzmSzgzJJO88s0KZWHtGxiOM4DsFUFVzgDGfLRPR6ukTxFIVWWYevMLqNWuWY+0784JO/2SVFQrKxSGNY4lCIuwUDb/M+ZpbrvDonIljPZXUfrRXC7MCOgY/WXuwf8jpVyjGTeOvcq2eHPZmL59DUBwtafyW3/oY/8NMo4woAAAA2AAwB5Ad1Vv0ecUtf2KySALMjNDMo6CSPZseAIIbHdnHdVmq4ZAUUUUAUUUUAUUUUAUUUUAVVvSfMy6PelevYsPg2Fb7iatNQta0xbm3lgf2ZY2jJ8AwK5+Gc0BjvDMQWytwvTslPzAJ+8mmMkYYEEAg7EGq5wjdtFz2Fx6txbMU5T9ZQchl8Rg/qlTVlrNmmpPJ9lprIzqi4+gvsdK7KRireow9g9c58fDr86YUUVyWAqNqNsZImUdeo94OR+ypNFAJre4DjwI2Ze8HvBqLwGcXuoKPZ50bHmefP7TU7XIYkjaZ2MZQZLr1PgMfWJ2A99QuBuGtUFubuGCCVbpu1KPIY5MAsFIzhQpySPIionp5Trko9/wBUZ/iGohFwUuuW/s0XG5tg48CNwaj9lL4qfOojy6qoJbSXONzyXMTdPADcnyqHqHFJksJprMjtYhlo3X148H1wyfaA5j4erWbPSWwa3LGeCrHU1yztZy4u1CWOAxLhppwYo413Y5B5mx3Kq5JPupTwJx3JbQQJeRhLWTKwXSjYFSVKv17x12I64I3GjcOcEww2sl4ZWu7ie3JFy4AwrISFiQbRqQe7f9lV70a6XFc6FFDMgdGMgZT49o5BB6qwzkEbiteNEdNVh85fP7GRfqXZLcuhM4+4hktLAz2/KW5kUMRzKA/1sdG7sd29Km0LXJ15Xu7aKNhu8a+tg/ZwgPTwI99VnjLTLnTbSa0fmuLGXHYzH2oWDK4RvAHBGOhzkYOVrVeEL3ttPtZOpaFM+8KFb71NJy2QUo4fPUhnY30MqttJNteSWtkGd/yKueucKZJD3LuD5KPdWp8McNJZxco9aRt5JO9j4DvCjuHx6muul8Nw28ssqAl5WLMzHJGTzFV22XJz49N9hTSobb3NKPYr7Um2urK8i/SLl3fdIW7ONe7mHtOR3n/LwpDrX/eHTf8Ahy/1Zaf6ceznmhbYlzKn5yvvt44x+3wqv6z/AN4dN/4cp/5Za60n/qgaMKym34hgjmvr6VgommMMKqAXkWAcgKKN2LNuT4jc1p99G7RSLGwV2RlRjuFYqQrH3HB+FVPgr0ZQWIWSQ9vcAYErD1Y+pxEp9nqfW67npnFa9tfmR29jqqflvcZpFFcXVu0xkMMULFDDGSshIPr9o3cRnpj4d5ssPo7tHAZ2nmBAI7SYnYjI6AV09JGjtaz9rakM183ZPZAEtI+PysQHf9rzbvztL0Pim3k5IAzRzKAnYSqY3BUDbB2J27jVWVbr4iuDd0llN0Vv974jDTdEgtxiGJI+4lRufe3U/OpteXkCgkkADcknAHvPdS644ntE9q5hH/mKT8gSai5Zp5jBY4QzrncXCojO5CqoLMx6ADqaRR8ZLMeWygnu36fio2CD9KRhhR54p1pfo3ur11fVGWOEEMLCJs82OnbSD2vcv3VJGpvqVLtbXWvZeWNPQzasLGWdlKi6uZLlFIweRuVVOPPlJ92Kv9eIogqhVAAAwFAwABsAAOgFe6uHzzeXlhRRRQ8CiiigCiiigCiiigCiiigKT6QfRnHqPLLG/YXcY/Fzr346K+NyPAjcZ7xtWY3mq32nHk1K1YoNhdRDKt5kj1c/qnyr9CV5ZARgjIPdXMoKXUnp1FlLzBmFWfGtnKNp1U+D5Q/82330zj1GJvZljPudT+w1fNU9GWm3BJks4snqyAxH35jK0gn9AWlsdkmXyEp/6gagenXZmlHxaa96K/n1FCSA9CD7iDSzX+JYrNVMnMWfPKijJOMZ8h1HzqTxD6IJrD98aQzvgfjLSQ8xcDvXAHMfzevge6qlq2treWvaw5jurRxP2R9pShHNjxAxn+bviuHTtaz0LcfEfNrls4mu36Fk4b4GutWlSa+RreyQ8y2xyHl8M9CFP2jjb2RuWrboogqhVAAAAAAwABsAB3AUu4a1pby0huE6SoHx4Hoy/BgR8KaVbSSWEfPWWSsluk8sMVSuM/Rwl0xuLZhb3YGO1A9SUfYmT66npnr78Yq60UaTWGcp45RRvRJBdQ2TWt5E0bW0hjQndXRvXUo311HMRnwwOuaXN6PLyykkOlTQmCRjIbO4DcqMevZum4Hlt0Gc1pOK+15KKksM8Mf4n1vULUQre2tlJFcSi37NJJGLc/XZtsbd+dyKsqi20y1wXEUEZblLsTjmZn5F+s25OBuffVb9K9zPLq9hDawG4e3BuTGNl5nblQyN0RQY87kdeu9PdB9GJeVbrVpBdTjdIcfiIfJU6OfMjHkTvVSelUmlHhHmBfYcQ6he5ksbFfo/1JrlzEZPzkQb8vnv7+4S+z1v+S2X9PJWjAV9qVaapdhgyXiCw1Zomkkt7KPsVMnbCeTKBQWY9NxgdK58A6QzqNVvZQ00kWEyAiQx5I8cZYDOdtmPUnNWj0rR3M9n9Ds42eW5PIzdFSNcF2Zzsudlx1ILYzil2k+iYyCM6pObnswAlomY7eMKAAAowXxgbnGe/NSQqhB5ijxrJyuPSjYhisbyTkbEwQvIPdzbA/AmvI4svbn1bHTZt9u3ux2EY/O5c8zj3GtGsdPjhQJCixoOiIoUD4Dau+KlyzzYim8J8AmGY3l7L9JvWHKJMYjiU5ykKfVG5HNsTk7DJzUPTBxDAuo2cb4zADcyEAFyT6sMS95JOTjwINbFVM0X0axR381/O5uLiSQvGzLgRL0VVXJywXC83gBgDfPL5JYva012K3oHo+m1Bln1QGOAetFpwJGfBpyMEn839m4N5s+BLCI5jsrZT49ihPzIzT3FfaJJcI9nOU3uk+TzHEFAAAAHQAYA+FeqKK9OAooooAooooAooooAooooAooooAooooAooooAooooD4RVB9IPooivszwEW94Oko2WTbGJAPlzDfx5htRRQC70HwXdtFc2V3C8fYSBkZh6p7QHmVG6MMrzZGfbNahRRQBRRRQBRRRQHkRgEkAZPU+OOmfGvVFFAFFFFAfMV9oooAooooAooooAooooAooooAooooAooooAooooD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39948" name="AutoShape 12" descr="data:image/jpeg;base64,/9j/4AAQSkZJRgABAQAAAQABAAD/2wCEAAkGBhQSEBUUEhQWFRUWGB8UGBIYFhgXGxofGBwVFxkXGhccHiYfFxojHxcYHy8gIycpLS0sFx4xNjAqNScsLCkBCQoKDgwOGg8PGiklHyQsLCw0LC80LCwsLzQpLCksLCwsLCwsLCwsLCwsLCwsLCwsLCwsLCwsLCwsLCksKSksLP/AABEIAKgBKwMBIgACEQEDEQH/xAAcAAACAwEBAQEAAAAAAAAAAAAABQQGBwMCAQj/xABSEAACAQMCAwQGBAcNBQYHAAABAgMABBEFIQYSMRNBUWEHIjJxgZEUQlKhFSMzYnKSsRckNFNUgpOywdHS4fAWQ3Oiwgg2Y4OU0zVVZXR1s/H/xAAaAQEAAwEBAQAAAAAAAAAAAAAAAwQFAgEG/8QAMhEAAgIBAwIDBgUEAwAAAAAAAAECAxEEEiExQQUTUSIyYXGRoUKB0eHwFEOxwQYVM//aAAwDAQACEQMRAD8A3GiiigCiiigCiijNAFFVbXPSdp1oSst0nONuzjzK2fAhAeU+/FIj6brY/krS/lH2ktxj72rxtI9waNRWdD03Wq/lbW+hH2nt9vuarBoPpH0+8IWC6jLnpG2Y39wVwCx92aJp9BjA61PVoreMyTyJFGOruwUeQye/yqrt6YdL/lJPmIZyPgRHg1X/AEiAS6xaRSDmjS3knEZ3Xn5uUMV6EgAYzUgGo52bXjBf02i86O7OBv8AuxaX/KG/oJ//AG6P3YtL/lDf0E//ALdKM1B1vWFtbd5nyQg6Z3YnZVHvOB99cK7PYnfhqisuf2/csUvpn0pRk3J6Zx2MwzjwylV+T0rXl5n8G2irHnH0i5bGfdEpz95qo6Xo7yuLq99eZt1jO6QjqFVT3jx7vfk060kct6QuwaLmYDvIYAH31o1UZ94w757PcJDjV5d5NTEf5sMCAD+ceU15Gl6iN11e4z+dGrD5FqfUVZ8iHoUfPs9RRDrmt2+4mtrxR9WSPsmPuK4GfeafaF6X4WkEN9E9jMdh2pzE36MuAPngedcKU8StCYeSePtg55Vi7yfEH6pH2hvUctNHsSR1Ml7xritnpX2sE4e4u1HTWjs0SOWKZsW/byH8X/4PaL8MA+O2M4Fy/wBrNa/kll/Tt/fVCclB4ky7GSkso0mis1/2s1r+SWX9O399H+12tDc2dmw+yJ2BPuJOK482Hqj3KNKoqscF8brfdrG8T29zAQJbd9yvNurKw2dTjr/eCfHF3pDgsWEWGnuX9i1iHM58C32F8z8AcVIuT3Jaq+ZrJ59d1i63MkNgh6JGonlx+c7eqD7sVEfhqd95NTv2P5s3Zj5AHFSqqb7FOWtpi8Z+hsea+1hl3by27csWp6iZMZ5OftsebBsAD3mpWncf6vbt+MjW9j7+ZFhlx5FCVz8DR0zXY9hraZcZ+ptNFZppvprWdmSKwumdPbTMQZe7dS4PXypj+6XL/wDLLz5w/wCOo9r9C2XqiqIfSkU3m069RB1cJHJjzIV84q3aPrEV1Ck1u4kjcZVx8iCDuCDsQdxijTXUE2iiivAFFFFAFFFFAFFFFAL9e12Kzt3nnbljQZJ7z3BQO9idgKy6Zr3WPXuHezsm3S0jOJZV7mlfuB8Pu+sWXHR+maxb2b7wW8RvXTudy3Zxhh3gdcfnGntZ+r1Dg9kepb09Kl7UhVpHC1ragCCCNCPrcvM3xdst99Ns18orKbbeWaCSXQ+5pNrHCFpdA9tAhP2wOVx/PXB+eRTioeratHbQtNM3KiDJPefAAd7HoBXsXJP2ep5JLHJm99aSafqcIMstzELduQOcvGhfBUN9YAjI6bHup/eca2cSgvOm4zyjLN8VUEg+/FV7UdPutVkW5dfo8QXkjiDcsskbHJ5m6DPu+HeZui6LHA7JFaeuAG35GcDpnnY+PhW9Vp5zSc3yQ16tVR2wXc6fukQH8nDdSDxSHb72pDxXxek4t1MNxGiTrJJ2kWAQudhgnPU7VeC8/wDJ5P1kP3ZqPORcREIdwcjOxVh0BHd4VZjpYxaZzZqZ2xccoU2HFNtMcJMvMfqt6h+TYz8KY6d/Dv8AyT/XFLJdOgusrLAjSDY9FbPeQwwfvqFDpFzpzdvBm4iAKtbsSXVOp7Nu/GOmPgavrK5fQxLY7lhGh0VB0bWI7qFZYWyrfMEdVYdxH+fQ1OqVPJQawFItf/hNr73/AKop7SLX/wCEWvvf+qKPoeCbjva1Vh7aTRsh7+bm2x8Ca049T76zW2T8I38ccfrW1o4mmk6q0g9iMHvwevlzeWb/AD6vCntSoD4cwJ+Qr53WyUppLsX6YtQ5Oet63FaQtNM3Kg28SxPRVHex8P7MkJrPTNTv8Oz/AIOtzusarz3LDxYnAiz8D5GoKalb3OsqZpF7C0iEkYIJVppCPWIxvyr0z3qK0SDXrd/ZmjJ8OcA/I4riFaSy0WMGX8S8D21ml3PJNdyvHAGDtcEMzsyogJUA8vMw28K88PcFtBEsgncXLqDLIcOCTg8pzvgbDr3Zq3cb6G15Dewx7u1srIB3sjrIqjzPLj40t4d1hbq2jlU7kYZe9WGzKfAg/cRWppsGb4jKSgkunf8A0cYNXeNxHdKFLbLMvsMfA/ZP+tqcGuF/ZLNG0bDZhj3HuI8wai8PXRktkLbsMoT48pK5+QFXTDF1t/CLn/iD+qKmVDtv4Rc/8Qf1amVLHoGIuJ9OIX6VB6lzAOdXH1lXdo2+0pGdj7u+rppWoCeCKZRgSIrgeHMAcfDp8Kp/FWpiK3ZF9aWYGGKMbszP6uw8Bn9gq2aDp30e1hhJyY41QnzA9bHlnNQzxu4N7w5ydbz07E+uHof2iv1GyrqEwVe4D1Nh4Cu9cPRD7Go//kJv2JVa/ojSNAoooqsAooooAooooAooooDMOMv3rrlvcPtFdQG05+5ZEbnQE93NsB8fCntPeJeG4b62e3uF5kbvGzKR0dT3MP8AI5BxWazNqGlepdRPe2q7LeQjMqr3drH348c/zjWfq9M5vfEuae5RW2Rba5XF0kY5nZVHiSB//aqsvpItpFVbWVGkfYB/xfL5sHxk/HFd7bQw57SdjO578kqPIY6j7vKstwkuqLu5PoTJuMYAcJzyH81f78VTtY1T6fqMcbRv2FqvatEw9qRvZ5h4AEbfpeNXmOEKMKoUeAGKpTTC31m47Q8ouIUkRj0PZgKR9zbeVXNFFO3kgvl7JYl1JO/I94o0NhJczSA+qqrED4/WJ92agPdNP6kA9Xo0xGw/R8T/AK867Nw8qgGF2jkUe2Cd/f8A5fKvpK4Ncsz5zXQs9LtS0USHnQ9nL9sdD5OPrD764aRrLM/YzjllHQ9zjxHn/rypxUpwmVXT9D7R5lnQo+RIrqceIJVuhGcHB6ZqQ+k3MfsOkq+D+q3z7/nVior1PHQPnqZgtxNp+obW0hS7BP0ePDEyJuWQDyOSPzj4CnrcchCPpFpeW6EhTLLAVRSemWz/AGVPmHba/p0S79gslzJjuBXlXPvKj9YVqmpWUc0LxzKrxupV1boR35/v7qrStlBtIilTGXLM8nulWNpOqqpfI3yAC2x79hWe3lveanHGxkjjVwWjhiDO++34x+7IHQHzIFSdZv10t5bITxz20it2EokV2iDZDRSBSTsCcfPxCsOCOOtNs7ONZJvx3LhyI5GxucKCFxjGPfXl17aW05ooSk9x5t+Fby2tgJuxSFMfiombJJIGSOhY95OT8qsU+i2sCgshZjsqFiWY+AAwPupPxJ6VbCWJVilJPOGOYpAMLnHd44qfoXGem83aPeI0x6u6yIF8l5lAA8/2Vmyi2aSjBB+BRDKJ5bWNEkAjbcnl71LeHhTmTheNxtEozuCsjY9/Ug03tdSguFIjlimUjBCuj7eYBO1LNAuEjildmCQ9q3Z8zdFG22dzk9wr3od7YvsRrPhme2YyW055j1Q9MDu+yfiBVdvtMf6S81u6WVy3rSxSA/Rpz15iOsLnc8wyD4rne4jX3k/g8DyL/GMRGp9xPWkHGyTzWxSSOOIv6iMG53yQcgY2weh9+29SQsaIbKIzWMEDTOLGlsUnaPlllJWOJSW5yDyhgOvLnPy868QcSW9miW7M0koBLpChlIJOTzcuw3OKqNrCIo831w1rGg7MQRjmu5QMjkTPqwp1BO3getPdK168SPs9MtYdOhP+9kHaTv8AnMWByfeu2djVyWpUUY1HhMrpvh/Jfqe7vVpJJDJZ2d87sAGU2rcjY6Etn1TiuRn1R7iO2aCO1eVGlDSeuwRdixRScHOwDDrXqbSbyb+Eandv4qjmNf1QcfdS1uBOaXmM9xsMc5kyx7yAcbDNQf13xNiv/jsly4/VjrR9L5LpktAdQv8ApJcynENuDtgkZCd45Fy3UbdKt3+z2s//AE39a6/w1Q9N4eubQYsr+eEZ5uzOGQnxK55c7dcU+sfSbqdp/DIEvIh1lh9SQDxK4wf1R76LUqXRk1mgvqXMePhz/gff7M6y2xk0+MH/AHii4dh5hWAUn31buEeF0sLYQoxc8xkklb2pHc5Zz4Z2GPADr1rxwpxra6jHz20nNj2o29V0z9pe73jIPcae105N9SmFFFFcgKKKKAKKKKAKKKKAK4X10Ionkboilz7lBJ/ZXeo2p2fawSRdO0Ro8/pKV/toDGuCeFIL21e8vYlllu5HmJORyjmZQqkEFRsTt5eFMH9Elhn1Fmj/AEJmH9bNe/Rbe5sRbv6s1q7QSIeoIZyNvDcj+aauFSJJorSk02ZzqfD8ulfvm2eae3H8It5H52C/xsZwPZ7x89s4g8eIt1HYSW7qDJOEjmxsO0Hq57wOZdxju6VqZxWPekHQ5NOUtAM2jzLMq/yeZTnA8EYZx7gO7evZQt6sj1RYqve1wkOrDi/smFvqCfRZxsCRiJ/zkcbAfd591WaOQMAykFT0YHIPuI2NNZraG7gXtI0ljkUOFZQwwwDAjPQ4PUb1V5vRXApLWs1xaE90chK/qtuf1qvxta6kG5HvXrfMXaLs8R51b3dR/b8Ke2s/PGrj6yhvmM1n/F+mX1jas5v1mViIljaBQ7l9uUHffGT17qcWeoXWnTRWuphOSVQILpBhOYAZifphh4/tByOvNi3glj0LaKr3FPHFvZIeZg8v1YFILE/nY9hfM7+ANVr0tatJzW9rAzF5CS8UZIds8qxqQu+CS23firB6PPQTHEqz6iBLL1FtnMafp/xjeXsj87rXFluHhHZUeBdS1aeSeaxtwZrhsPfSD1EUYxHHzeoAO8esdl22q5p6GLq7PNqmpSy53MUZPKPcX9UfBBWsxRBVCqAABgKBgADuAHQV7qqChaf6ENKiAzAZT9qSRz9ykL91PIPR7pyezY23vMKMfmQTVhooBK3BNgetla/0Ef8Ahpfeei3S5PasoR+gpj/qEVaqKAzHU/8As/ae+8DTW7dxV+cD4OCfkwquXXoz1axYPazR3yJ7MMo3A67I5x+q+fKtxorzGT1NroY9ovpZjMnYahE9lONjzhuT4kjmjHvBH51NbrVJJLdrntezjyREiBctuVBLnPXc7dwNXTiThK2v4uzuYlcfVbo6eaON1/Z4g1hfG/Cd7o8fZpK82ns4ION4yfqt9gkEjIwrZ7jXDh6E0bfU+aRpXbXEtxIzGQuSr7EjJPTIODjG/dmn/wBBP8bJ8x/dXjRuzMCGJuZWHNzeOeu3ce7HdiptUJyzI+v0tSqqUURfoR/jZPmP7q+PbOoysjEjfDAEHy8ql0N0rgsnK1n50VumR0rrUTSfyKe4/tNS6AQ6tprwSfTbI9ncxesQPZlUbsrL35Hz9+CNp4Q4kS/sorlBgSLuvXlYeq6/BgfeMGszZwBk9BuT5Dc089AcRGlEkYV7iRk/R9RdvirVd08m1hnzXi1MITjOPfOfyNJoooqyYoUUUUAUUUUAUUUUAVD1bVobaJpZ5FjjXq7HA93mT3AbmpUjhQSTgDck9wHU1kGnwHW7hr26ybONylpan2W5TgzSD6xPh7x0GDHZYq47mBLqd7Pe6j9O0S3lTIKzTy8scM+MYPI2CenUHOynCnc+45NRlcrc6j9Fb+LS3Ax/OPKfnWpquAANgNgBtjyHgK43NmkgxIisPMA/I93wrNlrLH04I3yUSPhS7IymsXB8+VWHy5643+iar2Txm4t72JxytFPF2ZI8OZcYPTB5hggGrXLwdATledD+a39+ajXXDJjRmFzMOVS2M56AnxFcrV2ruc4Kn+6WbKFbaSxeGZAsccbSAxEYADGYnPKNvH3iuWo314w5rq/7DmGRBaqBsf8AxD6x95286cR2SSQkXMYkWb1mZhnOem/UEeIwRVTggOn6hDE7dpbv+QdsEqNwyE/m82R8OmcDV0mojY9s1yUdROWH5bxj7/Il6fwTJcMss1zdqEPPCXl53DbEOOYYXoOmO7wqfxU17HZSpdSx39rjLLKoimjxsrxyrkFwT35z0wckVcap3pXmK6awH1pEU+71m/aorQnXHa3gp6fVXOyMd3VjX0GcGkp+ErnMk0nqws55iqL6hfJ+s2OUeCr+dWwUr4YtVjsrZF9lYY1HwRaaVSPoAooooAooooAooooAooooAqPfWKTRvHKodHBVkYZBB6g1IooD86NZfgjU5bKR/wB7yfjYHY4wGzjJO2dihPig8as9c/8AtB2qdvpzsnaZd0aMHlLqGhPJzfVzkjPdzVnGgljedjC+Y/XYxczSRx9cBW/3hGQOYAAnpkbmrdVn2kbnh2vccUyWeeH8zS81ymuFVSSRsPEVVJpw0v0e0ja6uD9VdkTxLsOgHfuAO8im6ejzVT1+hJ55kOP+U1DGicllGld4lp6pbW8v4DDTExCgPh+0k/217u7xIl5pHVF8WIHy8fhUW19Et6TmW/WPyhjbPzPJiocvo8bT7g3NzB+FLYbt6ziWMDcuYuYrKAOoyRt9WpVpX3ZSs8ar/txf58Hmzt7jWX7CyVkts4mvGBC471QH2ifDqe/lGTW6aJpEdrbxwQjljjUIo79u8nvJOST4k1w4a1S3uLaOS0KmEj1QgChcdV5R7BHeMU1qzGCisIxb753y3TYUUUV0QBRRRQBRRRQBRRRQC3iW3aSyuUTd2hkVQPFkYD7yKovozuFfSbXk+qhRh4MrMGB887/EVpZrF+KrldDvHlt5YpLe4fnm0/tFWSNz1kiXuB8MeXQAitqanZDC6njNEoqpaf6U7CYDkkbmP1GXlYeWCcH4E03h4qtm/wB5y/pKy/fjFZEouLwzgbV4nhDoynowKn4gj+2vsUysMqQwPeCCPmK9VyCp6c/Kphl2eL1WB7wOjDxGKpXHdv2k1nHEp5mkZ1UkZ5QBzHyB8/Crh6QNds4Ii00gE6j8WiEGQn7JA6L5tjyqp6boeqGUX72qTmSMLHF2yo8SHcbHbLDfvPrHOMkVo6KDc1J9EVbKmsuPxLFbalchFBgBIABJlUZwMZxjak/Gyz3FjKhgAwBJkShj6h5jgY32z86k3HEU8A5rqwuYY++UYlVf0uXoPOuPEWqifTZ5LSUMQmeZDuBkFge9Ty83XFfQuUZReDGjVbVZFyWOV8jSPRZrwu9KtnByyIIXHg0QCHPvAVv5wq21gXDurfgG6Rxzvpd8qur+0YyVBGcDdlzgj6y7jJXFbvaXaSorxsrowDK6nIIPQgjqKzz6c7UUUUAUUUUAUUUUAUUUUAUV8zWc+kD0qrAfolgPpF655FVBziMnxxszj7Hd1bAGCBQ/TdrkV1qsFsz4htge1cdQWw8gXuLBFUAfaOKS8GcJXWoSSyRgWttIeVpQN+RdhDF3sAMAt023JOxtlx6E+TTxNNITfF+1klJ51Xm+oynIkAO7HqST1Gxt/A2vm5tykiLHPbt2EsaABQVHqsgGwRhuMbbHG2K9ST6njk48xJ3DvDNvYxdlboFH1mO7OfF2+sfuHcBTUCgVROH9H/CkP0u7lnIkd+zt0leKONEd0UcqEFm9XJYnvri66NMd0iKMXNl85D4H5GjkPgfkaqv7mll9mb/1M/8Ajo/c0svszf8AqZ/8dU/+zq9H/PzJfIZ50OH6BrghjHLBqEby9ljAWaHdmUdwZeoHefIVpVZNZ+juzmuiUE3JCpHaC4mzzt3K3NtgdceFWPgy5mhvbiwlmedI447iGSQ80iq5ZWjd/r4K7E74NSU6uu6W2OTvY4rku1FFFWjkKKKKAKKKKAKKKX8QyOtpcNH+UEMhTHXmCMV+/FAZxxJxdc6hcSWthIYLWJuzmvF9t2HtRwnuA72HzxgNH0rg20t91iVn6mWT8Y5PiS3Q+4CuXAUaDTbfkxgpzE+LEtzZ885Hwp/V6utJZPndVqZzm45wl2FWq8KWtz+WgRj9sDlb9ZcE/Gkj+jWMfkbm6iH2RJzL8iB+2rhRXUq4y6orwvshxGTKZHwhe24L2uoSFxuEdRyNj6rbkfMVP0X0pLOj21wjQXuDEEUbM5BUFST6jA74J9xNNdZ1eO3idnkRWCkqrMqkkA4ABOTWd2v4OlvnW6mQxS2oLzljkTBwQyvg4fHwx1zVDVaWpxylhmrob7LZbZ9PUlcL2DvplysGmwNMElgmunnzNzYbm5IipKNggYBGSK0Lh3i8Nawt2eU7NRzxyI5HKoBDJsykY3FUfgS8+hao0S3Ud1b3WfxyyLkMgLK0ik5Vuqnx5sgkjFaLd8DWErl5LSEs25blxnPftjPvqNT29TZ8rehtZanHKoaN1YHbY7+4jqD5VWuIvRxaz80sZNpMQQZ4sIDnYiRNlcHO/QnxpNr/AKPrNL2y7OLsxPI1uwjLKwyjSJMhz6roy5z0IOCKj8f3M9tbC31FTMizRSRXgU8k6o45oplHsS8hY+DYPfuZFNPkglU4vAj4iP0PToLC6KXJju0eNIpN5YfxhZDjLRNzMV3H1xy5wa6cJpreloZIbdmtieY2busjAHfIRTzq2OpA3PVae8RaPZQa7pi2scCJiR27PlxzAEoWI7wQMZrSMff0qOUsFiutNciHhH0y2l7Ktu6yW9wx5RE4yC255Q479vrBa0CsZ4Eh/CPENzeneK0HZRHxbeNW89hI385a2au0RvqFGapnGnpVs9OyjN2s/dbxkFs/nt0j+O/gDWa3XEOs6i3adsbCL6kScyk57zj1m97YHgBXSi5dCKy2FazN4N9zXwmvzva6bqcxdW1W4HIeXZ5N+v54x0r3J6Omk/hF9cS+8n/qZqkVE/QqPxHTr8X2Ztup8ZWVvntrqBMfVMi836oPMflVK1n0/WUZ5bZJbp+gCqUUn9JhzfJTVH/c0t4yGRTLjqkrnB+K8v31YNEiiUMscKwspwyqqjz9oDJ+NSLTPuytZ4tWvci39hXqnEOsamCHYWFseqrkOR4E+2fd6gPhXDhqD8E3SPBgxzDsnnlUFlJI9YY9kd+B1Gc5wDTm61ePnwWyF8ATk/CkfF+r81vyxxOxZwFyOUZ38f8AW9e2VRjBkGn19tt8U+j4wa1c2UnIzTXbBQCWIwiADrk9MY8axo6pcwNdajZsPoskyxBXyryhMRrIoxg5Jbb37bVcH4cvL7l/CcwEQx+8YMqhI6drJ7T+7fyIpRx9rEcV3Y2qxM6xH6R9HiXdioKwRhR0GQxO2wPQ1jR1Dc1GLyfUSpxFuSLnFrs8ADXKBkGC0ibFPHmHTA8dh50m9G2vxJpkKnmJBk9lCes0pG/uIqLFwzc37B9Sfs4c5WwiY48u2kG7nyHzXpXHgjXotNItbiUQlXdHSQ8qlWZminRjsVIIB32xVfWW+bDbHlp9vzOIUuHLLwNbZvyVvM/mV5B8zXoaZcT/AJZhCh6xxnLHyL9B8PlTbT9TiuE7SGRJUzjnRgwyOoyO+ot/xPaQPyTXMEb9eR5UVt+mxORWRtk3jBLwTbS0WJAiAKo6D+3zNIdI/wDj9x/9lF/+2WpB45sP5ba/08f+KoXBdyLvUru8iybcRR2scuCBIyF3kZM9VUsFz31oaCuSty12I7GsF8ooordIAooooAooooAr4RX2igMg1zhq40mWSW1ia4sJGMjQJvJbk+0UX60fl3d+Mcx76PxLb3QzDKrH7GcOPeh3/srV8VVOKPR3p1yGluIEVlBdp0JjYY3LMy45sY781NC1x4KN+iha9y4ZVtd16KziMk7YHRVHtMfsqO8/cO+qJPq+oX+6H6HbnpjPaMPHOzH4co99QuHuGxdu07PL2CuVtkkbtG5QerZ28OgxkHwqySO8R5Zd1OwlH/V4H/W9V79W29sTW8N8Bgoq23n0K+ODrWPeTnmkPcWOSfcu/wAyanW/BkaDLW0b53K5PMvlucGnPD0SdnkAc4JVm6n5+491NqoSsk+59TXpaYLCivoUq64WsmHrQSRHxAkH+IfdXy1t7yxCyafdtJGSALaT1lJPcAfVz+qfOrvSLXLEqOdDgMw5l8+5h4HxorJLueWaOmz8KXy4FFjxxeXuorgQ288aMkXPkrESAJXRDntJmGQM7Bc7HqLLLwSkx5r2e4u365klYL/NjUgKPLNINc4cWWMdn6k0e8cg2ORuAT5nv7ic++y8GcQG7tQ77SoTHKOnrLjfHdkEH358Kqaq+xwUq3hdGv3M16KNFm2aznlP/XzRCueBbHnRRbpgg53f9vNSziPTBpts81pc3EB2QRCQujFtscreWTnfGKuN3+Vj+IqmekfSrq6kghgjLRjLs+wUNnlHMTsMDffrzHrVTS3WO1KU3jvl/qL64KttR5+BdOBr+10PRoWu5Akk4+kGPrIxcDlCp1OECgk7A5yRSW54u1TWiVsUNlZk4NwxIdh34Yb/AAj+LUgufR5mCaa5mee65C4kJPKrIOYdd36Y32wegq86DqNxe28c3adgjIuEjUZ6DO56DOQAPlW5HV1zTcH0Mp6eUGt5X7z0VLZxJPalpriI87l9y4PUoo9kjfbckE75Arvpesxzj1Thu9D1H948xVp/BT/ymf8AXH91J9S9HkM7F2kmDncupUEnxO2CfPrUtWsUCnrNBDUJY4aIGi/lJ/0/8VNqzzhQv9MuoVnlaNHYK3NueRsZ+INOrl5nmFvaySSSnqS3qoB1JPl3+Hv2rU/qYKG58Hy09FYrvKXLLJdXARGY9FGf8qS6dZSSKeclEcl2x7T5/YtcbrhnU0QtJdRxKO8tzfDl5Dk+VIRBqUl3FZvMoMyl45XDIrKoYn1EHX1T1FRLXVSeI8ssR8Lt/E0vqPTqsNsZUZgCrkhAcnBA5du73mp3Duhy3M6XVwpSNN4oj1J6hiPDofPA7huquPRve2B+mRSR3Uie3CsIzy97JzZ5nX3A+HhT3QeMpLhS0ZjuOX24xmOVPeh2z3bZHnWZr7rMYS4Z9D4boaanuzmX86FxJpDca5AJS0UfbTY5C6KM4GfVMvh5DIqDPqJvGKjmSFeqdGc94bHRR/rylLGqLgAKo+ArBcsdD6WFO5ZYNrF03sxxIPzizH7tqrPHFzcSRQxt2DPJPGsY5D1B5ic9y7et5Gpep8aW0R5VftpDsIYvXYnwyNh8/hXPRdGmmm+lXoCtylIbcHPZK2xYn+MI+XyAtaeue5TfCR5OuE/Yjy/8Cnh7jq6SzmSzgzJJO88s0KZWHtGxiOM4DsFUFVzgDGfLRPR6ukTxFIVWWYevMLqNWuWY+0784JO/2SVFQrKxSGNY4lCIuwUDb/M+ZpbrvDonIljPZXUfrRXC7MCOgY/WXuwf8jpVyjGTeOvcq2eHPZmL59DUBwtafyW3/oY/8NMo4woAAAA2AAwB5Ad1Vv0ecUtf2KySALMjNDMo6CSPZseAIIbHdnHdVmq4ZAUUUUAUUUUAUUUUAUUUUAVVvSfMy6PelevYsPg2Fb7iatNQta0xbm3lgf2ZY2jJ8AwK5+Gc0BjvDMQWytwvTslPzAJ+8mmMkYYEEAg7EGq5wjdtFz2Fx6txbMU5T9ZQchl8Rg/qlTVlrNmmpPJ9lprIzqi4+gvsdK7KRireow9g9c58fDr86YUUVyWAqNqNsZImUdeo94OR+ypNFAJre4DjwI2Ze8HvBqLwGcXuoKPZ50bHmefP7TU7XIYkjaZ2MZQZLr1PgMfWJ2A99QuBuGtUFubuGCCVbpu1KPIY5MAsFIzhQpySPIionp5Trko9/wBUZ/iGohFwUuuW/s0XG5tg48CNwaj9lL4qfOojy6qoJbSXONzyXMTdPADcnyqHqHFJksJprMjtYhlo3X148H1wyfaA5j4erWbPSWwa3LGeCrHU1yztZy4u1CWOAxLhppwYo413Y5B5mx3Kq5JPupTwJx3JbQQJeRhLWTKwXSjYFSVKv17x12I64I3GjcOcEww2sl4ZWu7ie3JFy4AwrISFiQbRqQe7f9lV70a6XFc6FFDMgdGMgZT49o5BB6qwzkEbiteNEdNVh85fP7GRfqXZLcuhM4+4hktLAz2/KW5kUMRzKA/1sdG7sd29Km0LXJ15Xu7aKNhu8a+tg/ZwgPTwI99VnjLTLnTbSa0fmuLGXHYzH2oWDK4RvAHBGOhzkYOVrVeEL3ttPtZOpaFM+8KFb71NJy2QUo4fPUhnY30MqttJNteSWtkGd/yKueucKZJD3LuD5KPdWp8McNJZxco9aRt5JO9j4DvCjuHx6muul8Nw28ssqAl5WLMzHJGTzFV22XJz49N9hTSobb3NKPYr7Um2urK8i/SLl3fdIW7ONe7mHtOR3n/LwpDrX/eHTf8Ahy/1Zaf6ceznmhbYlzKn5yvvt44x+3wqv6z/AN4dN/4cp/5Za60n/qgaMKym34hgjmvr6VgommMMKqAXkWAcgKKN2LNuT4jc1p99G7RSLGwV2RlRjuFYqQrH3HB+FVPgr0ZQWIWSQ9vcAYErD1Y+pxEp9nqfW67npnFa9tfmR29jqqflvcZpFFcXVu0xkMMULFDDGSshIPr9o3cRnpj4d5ssPo7tHAZ2nmBAI7SYnYjI6AV09JGjtaz9rakM183ZPZAEtI+PysQHf9rzbvztL0Pim3k5IAzRzKAnYSqY3BUDbB2J27jVWVbr4iuDd0llN0Vv974jDTdEgtxiGJI+4lRufe3U/OpteXkCgkkADcknAHvPdS644ntE9q5hH/mKT8gSai5Zp5jBY4QzrncXCojO5CqoLMx6ADqaRR8ZLMeWygnu36fio2CD9KRhhR54p1pfo3ur11fVGWOEEMLCJs82OnbSD2vcv3VJGpvqVLtbXWvZeWNPQzasLGWdlKi6uZLlFIweRuVVOPPlJ92Kv9eIogqhVAAAwFAwABsAAOgFe6uHzzeXlhRRRQ8CiiigCiiigCiiigCiiigKT6QfRnHqPLLG/YXcY/Fzr346K+NyPAjcZ7xtWY3mq32nHk1K1YoNhdRDKt5kj1c/qnyr9CV5ZARgjIPdXMoKXUnp1FlLzBmFWfGtnKNp1U+D5Q/82330zj1GJvZljPudT+w1fNU9GWm3BJks4snqyAxH35jK0gn9AWlsdkmXyEp/6gagenXZmlHxaa96K/n1FCSA9CD7iDSzX+JYrNVMnMWfPKijJOMZ8h1HzqTxD6IJrD98aQzvgfjLSQ8xcDvXAHMfzevge6qlq2treWvaw5jurRxP2R9pShHNjxAxn+bviuHTtaz0LcfEfNrls4mu36Fk4b4GutWlSa+RreyQ8y2xyHl8M9CFP2jjb2RuWrboogqhVAAAAAAwABsAB3AUu4a1pby0huE6SoHx4Hoy/BgR8KaVbSSWEfPWWSsluk8sMVSuM/Rwl0xuLZhb3YGO1A9SUfYmT66npnr78Yq60UaTWGcp45RRvRJBdQ2TWt5E0bW0hjQndXRvXUo311HMRnwwOuaXN6PLyykkOlTQmCRjIbO4DcqMevZum4Hlt0Gc1pOK+15KKksM8Mf4n1vULUQre2tlJFcSi37NJJGLc/XZtsbd+dyKsqi20y1wXEUEZblLsTjmZn5F+s25OBuffVb9K9zPLq9hDawG4e3BuTGNl5nblQyN0RQY87kdeu9PdB9GJeVbrVpBdTjdIcfiIfJU6OfMjHkTvVSelUmlHhHmBfYcQ6he5ksbFfo/1JrlzEZPzkQb8vnv7+4S+z1v+S2X9PJWjAV9qVaapdhgyXiCw1Zomkkt7KPsVMnbCeTKBQWY9NxgdK58A6QzqNVvZQ00kWEyAiQx5I8cZYDOdtmPUnNWj0rR3M9n9Ds42eW5PIzdFSNcF2Zzsudlx1ILYzil2k+iYyCM6pObnswAlomY7eMKAAAowXxgbnGe/NSQqhB5ijxrJyuPSjYhisbyTkbEwQvIPdzbA/AmvI4svbn1bHTZt9u3ux2EY/O5c8zj3GtGsdPjhQJCixoOiIoUD4Dau+KlyzzYim8J8AmGY3l7L9JvWHKJMYjiU5ykKfVG5HNsTk7DJzUPTBxDAuo2cb4zADcyEAFyT6sMS95JOTjwINbFVM0X0axR381/O5uLiSQvGzLgRL0VVXJywXC83gBgDfPL5JYva012K3oHo+m1Bln1QGOAetFpwJGfBpyMEn839m4N5s+BLCI5jsrZT49ihPzIzT3FfaJJcI9nOU3uk+TzHEFAAAAHQAYA+FeqKK9OAooooAooooAooooAooooAooooAooooAooooAooooD4RVB9IPooivszwEW94Oko2WTbGJAPlzDfx5htRRQC70HwXdtFc2V3C8fYSBkZh6p7QHmVG6MMrzZGfbNahRRQBRRRQBRRRQHkRgEkAZPU+OOmfGvVFFAFFFFAfMV9oooAooooAooooAooooAooooAooooAooooAooooD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pic>
        <p:nvPicPr>
          <p:cNvPr id="39950" name="Picture 14" descr="https://encrypted-tbn1.gstatic.com/images?q=tbn:ANd9GcSXqlZcFCrq_-ZNd-CsWz_SZRlggDxLrSNa7_kIPRbcG0hDUEDafQ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652120" y="0"/>
            <a:ext cx="1008112" cy="887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23528" y="692696"/>
            <a:ext cx="8229600" cy="1143000"/>
          </a:xfrm>
        </p:spPr>
        <p:txBody>
          <a:bodyPr>
            <a:normAutofit/>
          </a:bodyPr>
          <a:lstStyle/>
          <a:p>
            <a:r>
              <a:rPr lang="es-ES" sz="3200" b="1" dirty="0" smtClean="0">
                <a:solidFill>
                  <a:srgbClr val="CC0099"/>
                </a:solidFill>
                <a:latin typeface="Comic Sans MS" pitchFamily="66" charset="0"/>
              </a:rPr>
              <a:t>A: </a:t>
            </a:r>
            <a:r>
              <a:rPr lang="es-ES" sz="3200" dirty="0" smtClean="0">
                <a:solidFill>
                  <a:srgbClr val="CC0099"/>
                </a:solidFill>
                <a:latin typeface="Comic Sans MS" pitchFamily="66" charset="0"/>
              </a:rPr>
              <a:t>¿Qué tiempo hace en Bolivia?</a:t>
            </a:r>
            <a:endParaRPr lang="es-ES" sz="3200" dirty="0">
              <a:solidFill>
                <a:srgbClr val="CC0099"/>
              </a:solidFill>
              <a:latin typeface="Comic Sans MS" pitchFamily="66" charset="0"/>
            </a:endParaRPr>
          </a:p>
        </p:txBody>
      </p:sp>
      <p:sp>
        <p:nvSpPr>
          <p:cNvPr id="4" name="Textfeld 3"/>
          <p:cNvSpPr txBox="1"/>
          <p:nvPr/>
        </p:nvSpPr>
        <p:spPr>
          <a:xfrm>
            <a:off x="2123728" y="0"/>
            <a:ext cx="49685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4000" dirty="0" smtClean="0">
                <a:solidFill>
                  <a:srgbClr val="00B0F0"/>
                </a:solidFill>
                <a:latin typeface="Comic Sans MS" pitchFamily="66" charset="0"/>
              </a:rPr>
              <a:t>¡Habla!</a:t>
            </a:r>
            <a:endParaRPr lang="es-ES" sz="4000" dirty="0">
              <a:solidFill>
                <a:srgbClr val="00B0F0"/>
              </a:solidFill>
              <a:latin typeface="Comic Sans MS" pitchFamily="66" charset="0"/>
            </a:endParaRPr>
          </a:p>
        </p:txBody>
      </p:sp>
      <p:sp>
        <p:nvSpPr>
          <p:cNvPr id="6" name="Ovale Legende 5"/>
          <p:cNvSpPr/>
          <p:nvPr/>
        </p:nvSpPr>
        <p:spPr>
          <a:xfrm>
            <a:off x="971600" y="764704"/>
            <a:ext cx="7632848" cy="936104"/>
          </a:xfrm>
          <a:prstGeom prst="wedgeEllipseCallout">
            <a:avLst>
              <a:gd name="adj1" fmla="val -48816"/>
              <a:gd name="adj2" fmla="val 59223"/>
            </a:avLst>
          </a:prstGeom>
          <a:noFill/>
          <a:ln>
            <a:solidFill>
              <a:srgbClr val="CC00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9" name="Textfeld 8"/>
          <p:cNvSpPr txBox="1"/>
          <p:nvPr/>
        </p:nvSpPr>
        <p:spPr>
          <a:xfrm>
            <a:off x="251520" y="1988840"/>
            <a:ext cx="77768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200" b="1" dirty="0" smtClean="0">
                <a:solidFill>
                  <a:srgbClr val="00B050"/>
                </a:solidFill>
                <a:latin typeface="Comic Sans MS" pitchFamily="66" charset="0"/>
              </a:rPr>
              <a:t>B: </a:t>
            </a:r>
            <a:r>
              <a:rPr lang="es-ES" sz="3200" dirty="0" smtClean="0">
                <a:solidFill>
                  <a:srgbClr val="00B050"/>
                </a:solidFill>
                <a:latin typeface="Comic Sans MS" pitchFamily="66" charset="0"/>
              </a:rPr>
              <a:t>En Bolivia........                    y </a:t>
            </a:r>
            <a:endParaRPr lang="es-ES" sz="3200" dirty="0">
              <a:solidFill>
                <a:srgbClr val="00B050"/>
              </a:solidFill>
              <a:latin typeface="Comic Sans MS" pitchFamily="66" charset="0"/>
            </a:endParaRPr>
          </a:p>
        </p:txBody>
      </p:sp>
      <p:pic>
        <p:nvPicPr>
          <p:cNvPr id="10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08170" y="1772816"/>
            <a:ext cx="1273405" cy="864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3" cstate="print"/>
          <a:srcRect b="8542"/>
          <a:stretch>
            <a:fillRect/>
          </a:stretch>
        </p:blipFill>
        <p:spPr bwMode="auto">
          <a:xfrm>
            <a:off x="6732240" y="1628800"/>
            <a:ext cx="1368152" cy="10655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Ovale Legende 11"/>
          <p:cNvSpPr/>
          <p:nvPr/>
        </p:nvSpPr>
        <p:spPr>
          <a:xfrm>
            <a:off x="179512" y="2924944"/>
            <a:ext cx="7848872" cy="936104"/>
          </a:xfrm>
          <a:prstGeom prst="wedgeEllipseCallout">
            <a:avLst>
              <a:gd name="adj1" fmla="val 55227"/>
              <a:gd name="adj2" fmla="val 34324"/>
            </a:avLst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3" name="Rechteck 12"/>
          <p:cNvSpPr/>
          <p:nvPr/>
        </p:nvSpPr>
        <p:spPr>
          <a:xfrm>
            <a:off x="1259632" y="3212976"/>
            <a:ext cx="4913525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3000" b="1" dirty="0" smtClean="0">
                <a:solidFill>
                  <a:srgbClr val="00B050"/>
                </a:solidFill>
                <a:latin typeface="Comic Sans MS" pitchFamily="66" charset="0"/>
              </a:rPr>
              <a:t>B: </a:t>
            </a:r>
            <a:r>
              <a:rPr lang="es-ES" sz="3000" dirty="0" smtClean="0">
                <a:solidFill>
                  <a:srgbClr val="00B050"/>
                </a:solidFill>
                <a:latin typeface="Comic Sans MS" pitchFamily="66" charset="0"/>
              </a:rPr>
              <a:t>¿Qué tiempo hace hoy?</a:t>
            </a:r>
            <a:endParaRPr lang="es-ES" sz="3000" dirty="0">
              <a:solidFill>
                <a:srgbClr val="00B050"/>
              </a:solidFill>
              <a:latin typeface="Comic Sans MS" pitchFamily="66" charset="0"/>
            </a:endParaRPr>
          </a:p>
        </p:txBody>
      </p:sp>
      <p:sp>
        <p:nvSpPr>
          <p:cNvPr id="14" name="Titel 1"/>
          <p:cNvSpPr txBox="1">
            <a:spLocks/>
          </p:cNvSpPr>
          <p:nvPr/>
        </p:nvSpPr>
        <p:spPr>
          <a:xfrm>
            <a:off x="251520" y="3645024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3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C0099"/>
                </a:solidFill>
                <a:effectLst/>
                <a:uLnTx/>
                <a:uFillTx/>
                <a:latin typeface="Comic Sans MS" pitchFamily="66" charset="0"/>
                <a:ea typeface="+mj-ea"/>
                <a:cs typeface="+mj-cs"/>
              </a:rPr>
              <a:t>A: </a:t>
            </a:r>
            <a:r>
              <a:rPr kumimoji="0" lang="es-ES" sz="3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C0099"/>
                </a:solidFill>
                <a:effectLst/>
                <a:uLnTx/>
                <a:uFillTx/>
                <a:latin typeface="Comic Sans MS" pitchFamily="66" charset="0"/>
                <a:ea typeface="+mj-ea"/>
                <a:cs typeface="+mj-cs"/>
              </a:rPr>
              <a:t>Hoy.......</a:t>
            </a:r>
          </a:p>
        </p:txBody>
      </p:sp>
      <p:sp>
        <p:nvSpPr>
          <p:cNvPr id="15" name="Textfeld 14"/>
          <p:cNvSpPr txBox="1"/>
          <p:nvPr/>
        </p:nvSpPr>
        <p:spPr>
          <a:xfrm>
            <a:off x="179512" y="5157192"/>
            <a:ext cx="8784976" cy="1631216"/>
          </a:xfrm>
          <a:prstGeom prst="rect">
            <a:avLst/>
          </a:prstGeom>
          <a:noFill/>
          <a:ln w="3810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2800" b="1" u="sng" dirty="0" smtClean="0">
                <a:solidFill>
                  <a:srgbClr val="00B0F0"/>
                </a:solidFill>
                <a:latin typeface="Comic Sans MS" pitchFamily="66" charset="0"/>
              </a:rPr>
              <a:t>Remember to use:</a:t>
            </a:r>
          </a:p>
          <a:p>
            <a:endParaRPr lang="es-ES" dirty="0" smtClean="0"/>
          </a:p>
          <a:p>
            <a:pPr algn="ctr"/>
            <a:r>
              <a:rPr lang="es-ES" dirty="0" smtClean="0"/>
              <a:t>              </a:t>
            </a:r>
            <a:r>
              <a:rPr lang="es-ES" b="1" u="sng" dirty="0">
                <a:solidFill>
                  <a:srgbClr val="0070C0"/>
                </a:solidFill>
                <a:latin typeface="Comic Sans MS" pitchFamily="66" charset="0"/>
              </a:rPr>
              <a:t>C</a:t>
            </a:r>
            <a:r>
              <a:rPr lang="es-ES" b="1" u="sng" dirty="0" smtClean="0">
                <a:solidFill>
                  <a:srgbClr val="0070C0"/>
                </a:solidFill>
                <a:latin typeface="Comic Sans MS" pitchFamily="66" charset="0"/>
              </a:rPr>
              <a:t>onnectives:</a:t>
            </a:r>
            <a:r>
              <a:rPr lang="es-ES" b="1" dirty="0" smtClean="0">
                <a:latin typeface="Comic Sans MS" pitchFamily="66" charset="0"/>
              </a:rPr>
              <a:t>                     </a:t>
            </a:r>
            <a:r>
              <a:rPr lang="es-ES" b="1" dirty="0" smtClean="0">
                <a:solidFill>
                  <a:srgbClr val="7030A0"/>
                </a:solidFill>
                <a:latin typeface="Comic Sans MS" pitchFamily="66" charset="0"/>
              </a:rPr>
              <a:t>Time </a:t>
            </a:r>
            <a:r>
              <a:rPr lang="es-ES" b="1" dirty="0" err="1" smtClean="0">
                <a:solidFill>
                  <a:srgbClr val="7030A0"/>
                </a:solidFill>
                <a:latin typeface="Comic Sans MS" pitchFamily="66" charset="0"/>
              </a:rPr>
              <a:t>phrases</a:t>
            </a:r>
            <a:r>
              <a:rPr lang="es-ES" b="1" dirty="0" smtClean="0">
                <a:solidFill>
                  <a:srgbClr val="7030A0"/>
                </a:solidFill>
                <a:latin typeface="Comic Sans MS" pitchFamily="66" charset="0"/>
              </a:rPr>
              <a:t>: </a:t>
            </a:r>
            <a:endParaRPr lang="es-ES" b="1" dirty="0" smtClean="0">
              <a:solidFill>
                <a:srgbClr val="7030A0"/>
              </a:solidFill>
              <a:latin typeface="Comic Sans MS" pitchFamily="66" charset="0"/>
            </a:endParaRPr>
          </a:p>
          <a:p>
            <a:pPr algn="ctr"/>
            <a:r>
              <a:rPr lang="es-ES" dirty="0" smtClean="0">
                <a:latin typeface="Comic Sans MS" pitchFamily="66" charset="0"/>
              </a:rPr>
              <a:t>          </a:t>
            </a:r>
            <a:r>
              <a:rPr lang="es-ES" dirty="0" smtClean="0">
                <a:solidFill>
                  <a:srgbClr val="0070C0"/>
                </a:solidFill>
                <a:latin typeface="Comic Sans MS" pitchFamily="66" charset="0"/>
              </a:rPr>
              <a:t>pero, también, y                          </a:t>
            </a:r>
            <a:r>
              <a:rPr lang="es-ES" dirty="0" smtClean="0">
                <a:solidFill>
                  <a:srgbClr val="7030A0"/>
                </a:solidFill>
                <a:latin typeface="Comic Sans MS" pitchFamily="66" charset="0"/>
              </a:rPr>
              <a:t>A veces, siempre, </a:t>
            </a:r>
          </a:p>
          <a:p>
            <a:pPr algn="ctr"/>
            <a:r>
              <a:rPr lang="es-ES" dirty="0" smtClean="0">
                <a:latin typeface="Comic Sans MS" pitchFamily="66" charset="0"/>
              </a:rPr>
              <a:t>        </a:t>
            </a:r>
            <a:r>
              <a:rPr lang="es-ES" dirty="0" smtClean="0">
                <a:solidFill>
                  <a:srgbClr val="0070C0"/>
                </a:solidFill>
                <a:latin typeface="Comic Sans MS" pitchFamily="66" charset="0"/>
              </a:rPr>
              <a:t>porque   </a:t>
            </a:r>
            <a:r>
              <a:rPr lang="es-ES" dirty="0" smtClean="0">
                <a:latin typeface="Comic Sans MS" pitchFamily="66" charset="0"/>
              </a:rPr>
              <a:t>                                        </a:t>
            </a:r>
            <a:r>
              <a:rPr lang="es-ES" dirty="0" smtClean="0">
                <a:solidFill>
                  <a:srgbClr val="7030A0"/>
                </a:solidFill>
                <a:latin typeface="Comic Sans MS" pitchFamily="66" charset="0"/>
              </a:rPr>
              <a:t>normalmente, </a:t>
            </a:r>
            <a:endParaRPr lang="es-ES" dirty="0">
              <a:solidFill>
                <a:srgbClr val="7030A0"/>
              </a:solidFill>
              <a:latin typeface="Comic Sans MS" pitchFamily="66" charset="0"/>
            </a:endParaRPr>
          </a:p>
        </p:txBody>
      </p:sp>
      <p:pic>
        <p:nvPicPr>
          <p:cNvPr id="18" name="Picture 14" descr="https://encrypted-tbn1.gstatic.com/images?q=tbn:ANd9GcSXqlZcFCrq_-ZNd-CsWz_SZRlggDxLrSNa7_kIPRbcG0hDUEDafQ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652120" y="0"/>
            <a:ext cx="864096" cy="760286"/>
          </a:xfrm>
          <a:prstGeom prst="rect">
            <a:avLst/>
          </a:prstGeom>
          <a:noFill/>
        </p:spPr>
      </p:pic>
      <p:pic>
        <p:nvPicPr>
          <p:cNvPr id="19" name="Picture 14" descr="https://encrypted-tbn1.gstatic.com/images?q=tbn:ANd9GcSXqlZcFCrq_-ZNd-CsWz_SZRlggDxLrSNa7_kIPRbcG0hDUEDafQ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411760" y="0"/>
            <a:ext cx="864096" cy="76028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3"/>
          <p:cNvSpPr txBox="1"/>
          <p:nvPr/>
        </p:nvSpPr>
        <p:spPr>
          <a:xfrm>
            <a:off x="2483768" y="332656"/>
            <a:ext cx="3672408" cy="769441"/>
          </a:xfrm>
          <a:prstGeom prst="rect">
            <a:avLst/>
          </a:prstGeom>
          <a:noFill/>
          <a:ln w="34925">
            <a:solidFill>
              <a:srgbClr val="CC0099"/>
            </a:solidFill>
          </a:ln>
        </p:spPr>
        <p:txBody>
          <a:bodyPr wrap="square" rtlCol="0">
            <a:spAutoFit/>
          </a:bodyPr>
          <a:lstStyle/>
          <a:p>
            <a:r>
              <a:rPr lang="es-ES" sz="4400" dirty="0" smtClean="0">
                <a:solidFill>
                  <a:srgbClr val="CC0099"/>
                </a:solidFill>
                <a:latin typeface="Comic Sans MS" pitchFamily="66" charset="0"/>
              </a:rPr>
              <a:t>Los deberes</a:t>
            </a:r>
            <a:endParaRPr lang="es-ES" sz="4400" dirty="0">
              <a:solidFill>
                <a:srgbClr val="CC0099"/>
              </a:solidFill>
              <a:latin typeface="Comic Sans MS" pitchFamily="66" charset="0"/>
            </a:endParaRPr>
          </a:p>
        </p:txBody>
      </p:sp>
      <p:sp>
        <p:nvSpPr>
          <p:cNvPr id="5" name="Textfeld 4"/>
          <p:cNvSpPr txBox="1"/>
          <p:nvPr/>
        </p:nvSpPr>
        <p:spPr>
          <a:xfrm>
            <a:off x="827584" y="1556792"/>
            <a:ext cx="7669360" cy="304698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ES" sz="3200" dirty="0" smtClean="0">
                <a:solidFill>
                  <a:srgbClr val="7030A0"/>
                </a:solidFill>
                <a:latin typeface="Comic Sans MS" pitchFamily="66" charset="0"/>
              </a:rPr>
              <a:t>Find </a:t>
            </a:r>
            <a:r>
              <a:rPr lang="es-ES" sz="3200" b="1" u="sng" dirty="0" smtClean="0">
                <a:solidFill>
                  <a:srgbClr val="7030A0"/>
                </a:solidFill>
                <a:latin typeface="Comic Sans MS" pitchFamily="66" charset="0"/>
              </a:rPr>
              <a:t>5</a:t>
            </a:r>
            <a:r>
              <a:rPr lang="es-ES" sz="3200" dirty="0" smtClean="0">
                <a:solidFill>
                  <a:srgbClr val="7030A0"/>
                </a:solidFill>
                <a:latin typeface="Comic Sans MS" pitchFamily="66" charset="0"/>
              </a:rPr>
              <a:t> facts about the </a:t>
            </a:r>
            <a:r>
              <a:rPr lang="es-ES" sz="3200" b="1" u="sng" dirty="0" smtClean="0">
                <a:solidFill>
                  <a:srgbClr val="7030A0"/>
                </a:solidFill>
                <a:latin typeface="Comic Sans MS" pitchFamily="66" charset="0"/>
              </a:rPr>
              <a:t>Bolivian water war </a:t>
            </a:r>
            <a:r>
              <a:rPr lang="es-ES" sz="3200" dirty="0" smtClean="0">
                <a:solidFill>
                  <a:srgbClr val="7030A0"/>
                </a:solidFill>
                <a:latin typeface="Comic Sans MS" pitchFamily="66" charset="0"/>
              </a:rPr>
              <a:t>or the legend of </a:t>
            </a:r>
            <a:r>
              <a:rPr lang="es-ES" sz="3200" b="1" u="sng" dirty="0" smtClean="0">
                <a:solidFill>
                  <a:srgbClr val="7030A0"/>
                </a:solidFill>
                <a:latin typeface="Comic Sans MS" pitchFamily="66" charset="0"/>
              </a:rPr>
              <a:t>Abuela Grillo </a:t>
            </a:r>
            <a:r>
              <a:rPr lang="es-ES" sz="3200" dirty="0" smtClean="0">
                <a:solidFill>
                  <a:srgbClr val="7030A0"/>
                </a:solidFill>
                <a:latin typeface="Comic Sans MS" pitchFamily="66" charset="0"/>
              </a:rPr>
              <a:t>to share with the class.</a:t>
            </a:r>
          </a:p>
          <a:p>
            <a:endParaRPr lang="es-ES" sz="2400" b="1" u="sng" dirty="0" smtClean="0">
              <a:solidFill>
                <a:srgbClr val="0070C0"/>
              </a:solidFill>
              <a:latin typeface="Comic Sans MS" pitchFamily="66" charset="0"/>
            </a:endParaRPr>
          </a:p>
          <a:p>
            <a:r>
              <a:rPr lang="es-ES" sz="2400" b="1" u="sng" dirty="0" smtClean="0">
                <a:solidFill>
                  <a:srgbClr val="0070C0"/>
                </a:solidFill>
                <a:latin typeface="Comic Sans MS" pitchFamily="66" charset="0"/>
              </a:rPr>
              <a:t>Something to think about: </a:t>
            </a:r>
            <a:r>
              <a:rPr lang="es-ES" sz="2400" dirty="0" smtClean="0">
                <a:solidFill>
                  <a:srgbClr val="0070C0"/>
                </a:solidFill>
                <a:latin typeface="Comic Sans MS" pitchFamily="66" charset="0"/>
              </a:rPr>
              <a:t>Can you think of any legends or wives tales about the weather such Abuela Grillo??</a:t>
            </a:r>
            <a:endParaRPr lang="es-ES" sz="2400" dirty="0">
              <a:solidFill>
                <a:srgbClr val="0070C0"/>
              </a:solidFill>
              <a:latin typeface="Comic Sans MS" pitchFamily="66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5334012"/>
            <a:ext cx="4572000" cy="15306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/>
          <a:srcRect l="5841" b="8922"/>
          <a:stretch>
            <a:fillRect/>
          </a:stretch>
        </p:blipFill>
        <p:spPr bwMode="auto">
          <a:xfrm>
            <a:off x="1043608" y="260647"/>
            <a:ext cx="1152128" cy="8535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3" cstate="print"/>
          <a:srcRect l="5841" b="8922"/>
          <a:stretch>
            <a:fillRect/>
          </a:stretch>
        </p:blipFill>
        <p:spPr bwMode="auto">
          <a:xfrm>
            <a:off x="6300192" y="260648"/>
            <a:ext cx="1152128" cy="8535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343409"/>
            <a:ext cx="4572000" cy="15065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/>
          <p:cNvSpPr/>
          <p:nvPr/>
        </p:nvSpPr>
        <p:spPr>
          <a:xfrm>
            <a:off x="1475656" y="692696"/>
            <a:ext cx="169168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3600" b="1" dirty="0" smtClean="0">
                <a:solidFill>
                  <a:srgbClr val="FF0000"/>
                </a:solidFill>
                <a:latin typeface="Comic Sans MS" pitchFamily="66" charset="0"/>
              </a:rPr>
              <a:t>Título:</a:t>
            </a:r>
            <a:endParaRPr lang="es-ES" sz="36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5" name="Rechteck 4"/>
          <p:cNvSpPr/>
          <p:nvPr/>
        </p:nvSpPr>
        <p:spPr>
          <a:xfrm>
            <a:off x="323528" y="1556792"/>
            <a:ext cx="90010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3000" b="1" dirty="0" smtClean="0">
                <a:solidFill>
                  <a:srgbClr val="00B050"/>
                </a:solidFill>
                <a:latin typeface="Comic Sans MS" pitchFamily="66" charset="0"/>
              </a:rPr>
              <a:t>Objetivo: To learn about the weather </a:t>
            </a:r>
          </a:p>
          <a:p>
            <a:pPr algn="ctr"/>
            <a:r>
              <a:rPr lang="es-ES" sz="3000" b="1" dirty="0" smtClean="0">
                <a:solidFill>
                  <a:srgbClr val="00B050"/>
                </a:solidFill>
                <a:latin typeface="Comic Sans MS" pitchFamily="66" charset="0"/>
              </a:rPr>
              <a:t>in a Spanish speaking country using film. </a:t>
            </a:r>
            <a:endParaRPr lang="es-ES" sz="3000" b="1" dirty="0">
              <a:solidFill>
                <a:srgbClr val="00B050"/>
              </a:solidFill>
              <a:latin typeface="Comic Sans MS" pitchFamily="66" charset="0"/>
            </a:endParaRPr>
          </a:p>
        </p:txBody>
      </p:sp>
      <p:sp>
        <p:nvSpPr>
          <p:cNvPr id="6" name="Textfeld 5"/>
          <p:cNvSpPr txBox="1"/>
          <p:nvPr/>
        </p:nvSpPr>
        <p:spPr>
          <a:xfrm>
            <a:off x="899592" y="2780928"/>
            <a:ext cx="8424936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b="1" dirty="0" smtClean="0">
                <a:solidFill>
                  <a:srgbClr val="0070C0"/>
                </a:solidFill>
                <a:latin typeface="Comic Sans MS" pitchFamily="66" charset="0"/>
              </a:rPr>
              <a:t>All: </a:t>
            </a:r>
            <a:r>
              <a:rPr lang="es-ES" sz="2000" dirty="0" smtClean="0">
                <a:solidFill>
                  <a:srgbClr val="0070C0"/>
                </a:solidFill>
                <a:latin typeface="Comic Sans MS" pitchFamily="66" charset="0"/>
              </a:rPr>
              <a:t>say what the weather is like using 2 weather vocab items and have deeper cultural understanding of a spanish speaking country.</a:t>
            </a:r>
          </a:p>
          <a:p>
            <a:endParaRPr lang="es-ES" sz="2000" dirty="0">
              <a:latin typeface="Comic Sans MS" pitchFamily="66" charset="0"/>
            </a:endParaRPr>
          </a:p>
          <a:p>
            <a:r>
              <a:rPr lang="es-ES" sz="2000" b="1" dirty="0" smtClean="0">
                <a:solidFill>
                  <a:srgbClr val="7030A0"/>
                </a:solidFill>
                <a:latin typeface="Comic Sans MS" pitchFamily="66" charset="0"/>
              </a:rPr>
              <a:t>Most: </a:t>
            </a:r>
            <a:r>
              <a:rPr lang="es-ES" sz="2000" dirty="0" smtClean="0">
                <a:solidFill>
                  <a:srgbClr val="7030A0"/>
                </a:solidFill>
                <a:latin typeface="Comic Sans MS" pitchFamily="66" charset="0"/>
              </a:rPr>
              <a:t>as above and be able to ask what the weather is like and reply using 2 or more vocab items.</a:t>
            </a:r>
          </a:p>
          <a:p>
            <a:endParaRPr lang="es-ES" sz="2000" dirty="0">
              <a:solidFill>
                <a:srgbClr val="FF33CC"/>
              </a:solidFill>
              <a:latin typeface="Comic Sans MS" pitchFamily="66" charset="0"/>
            </a:endParaRPr>
          </a:p>
          <a:p>
            <a:r>
              <a:rPr lang="es-ES" sz="2000" b="1" dirty="0" smtClean="0">
                <a:solidFill>
                  <a:srgbClr val="FF33CC"/>
                </a:solidFill>
                <a:latin typeface="Comic Sans MS" pitchFamily="66" charset="0"/>
              </a:rPr>
              <a:t>Some: </a:t>
            </a:r>
            <a:r>
              <a:rPr lang="es-ES" sz="2000" dirty="0" smtClean="0">
                <a:solidFill>
                  <a:srgbClr val="FF33CC"/>
                </a:solidFill>
                <a:latin typeface="Comic Sans MS" pitchFamily="66" charset="0"/>
              </a:rPr>
              <a:t>as above and will also be able to use connectives to make longer sentences. </a:t>
            </a:r>
            <a:endParaRPr lang="es-ES" sz="2000" dirty="0">
              <a:solidFill>
                <a:srgbClr val="FF33CC"/>
              </a:solidFill>
              <a:latin typeface="Comic Sans MS" pitchFamily="66" charset="0"/>
            </a:endParaRPr>
          </a:p>
        </p:txBody>
      </p:sp>
      <p:sp>
        <p:nvSpPr>
          <p:cNvPr id="7" name="Textfeld 6"/>
          <p:cNvSpPr txBox="1"/>
          <p:nvPr/>
        </p:nvSpPr>
        <p:spPr>
          <a:xfrm>
            <a:off x="5220072" y="764704"/>
            <a:ext cx="324036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000" dirty="0" smtClean="0">
                <a:solidFill>
                  <a:srgbClr val="FFC000"/>
                </a:solidFill>
                <a:latin typeface="Comic Sans MS" pitchFamily="66" charset="0"/>
              </a:rPr>
              <a:t>(The weather)</a:t>
            </a:r>
            <a:endParaRPr lang="es-ES" sz="3000" dirty="0">
              <a:solidFill>
                <a:srgbClr val="FFC000"/>
              </a:solidFill>
              <a:latin typeface="Comic Sans MS" pitchFamily="66" charset="0"/>
            </a:endParaRPr>
          </a:p>
        </p:txBody>
      </p:sp>
      <p:sp>
        <p:nvSpPr>
          <p:cNvPr id="8" name="Rechteck 7"/>
          <p:cNvSpPr/>
          <p:nvPr/>
        </p:nvSpPr>
        <p:spPr>
          <a:xfrm>
            <a:off x="3059832" y="764704"/>
            <a:ext cx="266429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3200" b="1" dirty="0">
                <a:solidFill>
                  <a:srgbClr val="FF0000"/>
                </a:solidFill>
                <a:latin typeface="Comic Sans MS" pitchFamily="66" charset="0"/>
              </a:rPr>
              <a:t>E</a:t>
            </a:r>
            <a:r>
              <a:rPr lang="es-ES" sz="3200" b="1" dirty="0" smtClean="0">
                <a:solidFill>
                  <a:srgbClr val="FF0000"/>
                </a:solidFill>
                <a:latin typeface="Comic Sans MS" pitchFamily="66" charset="0"/>
              </a:rPr>
              <a:t>l </a:t>
            </a:r>
            <a:r>
              <a:rPr lang="es-ES" sz="3200" b="1" dirty="0" smtClean="0">
                <a:solidFill>
                  <a:srgbClr val="FF0000"/>
                </a:solidFill>
                <a:latin typeface="Comic Sans MS" pitchFamily="66" charset="0"/>
              </a:rPr>
              <a:t>Tiempo</a:t>
            </a:r>
            <a:endParaRPr lang="es-ES" sz="32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pic>
        <p:nvPicPr>
          <p:cNvPr id="9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733256"/>
            <a:ext cx="9144000" cy="11247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13"/>
          <p:cNvPicPr>
            <a:picLocks noChangeAspect="1" noChangeArrowheads="1"/>
          </p:cNvPicPr>
          <p:nvPr/>
        </p:nvPicPr>
        <p:blipFill>
          <a:blip r:embed="rId4" cstate="print"/>
          <a:srcRect b="7491"/>
          <a:stretch>
            <a:fillRect/>
          </a:stretch>
        </p:blipFill>
        <p:spPr bwMode="auto">
          <a:xfrm>
            <a:off x="0" y="0"/>
            <a:ext cx="683568" cy="9807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2" descr="https://encrypted-tbn1.gstatic.com/images?q=tbn:ANd9GcSQgU71cIhBQtngB7GfBrdnN3eBiyYL8VBE4HxgccrcH_UkIbS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980728"/>
            <a:ext cx="683568" cy="936104"/>
          </a:xfrm>
          <a:prstGeom prst="rect">
            <a:avLst/>
          </a:prstGeom>
          <a:noFill/>
        </p:spPr>
      </p:pic>
      <p:pic>
        <p:nvPicPr>
          <p:cNvPr id="12" name="Picture 20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1916832"/>
            <a:ext cx="683568" cy="1080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11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2996952"/>
            <a:ext cx="683568" cy="100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4" descr="https://c1.staticflickr.com/5/4054/4531014806_6fc9a9134e_z.jpg"/>
          <p:cNvPicPr>
            <a:picLocks noChangeAspect="1" noChangeArrowheads="1"/>
          </p:cNvPicPr>
          <p:nvPr/>
        </p:nvPicPr>
        <p:blipFill>
          <a:blip r:embed="rId8" cstate="print"/>
          <a:srcRect b="17830"/>
          <a:stretch>
            <a:fillRect/>
          </a:stretch>
        </p:blipFill>
        <p:spPr bwMode="auto">
          <a:xfrm rot="244982">
            <a:off x="19441" y="3954997"/>
            <a:ext cx="646333" cy="842445"/>
          </a:xfrm>
          <a:prstGeom prst="rect">
            <a:avLst/>
          </a:prstGeom>
          <a:noFill/>
        </p:spPr>
      </p:pic>
      <p:pic>
        <p:nvPicPr>
          <p:cNvPr id="15" name="Picture 8"/>
          <p:cNvPicPr>
            <a:picLocks noChangeAspect="1" noChangeArrowheads="1"/>
          </p:cNvPicPr>
          <p:nvPr/>
        </p:nvPicPr>
        <p:blipFill>
          <a:blip r:embed="rId9" cstate="print"/>
          <a:srcRect b="5530"/>
          <a:stretch>
            <a:fillRect/>
          </a:stretch>
        </p:blipFill>
        <p:spPr bwMode="auto">
          <a:xfrm>
            <a:off x="0" y="4869160"/>
            <a:ext cx="683568" cy="936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15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683568" y="0"/>
            <a:ext cx="1944216" cy="548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2" descr="https://encrypted-tbn0.gstatic.com/images?q=tbn:ANd9GcRvGpnssqNyncf2r_ffovC8uPM9qfXa2RZtHqD3JqBrDFDFic1MMw"/>
          <p:cNvPicPr>
            <a:picLocks noChangeAspect="1" noChangeArrowheads="1"/>
          </p:cNvPicPr>
          <p:nvPr/>
        </p:nvPicPr>
        <p:blipFill>
          <a:blip r:embed="rId11" cstate="print"/>
          <a:srcRect l="10080" r="11801"/>
          <a:stretch>
            <a:fillRect/>
          </a:stretch>
        </p:blipFill>
        <p:spPr bwMode="auto">
          <a:xfrm>
            <a:off x="2627784" y="0"/>
            <a:ext cx="1944216" cy="548680"/>
          </a:xfrm>
          <a:prstGeom prst="rect">
            <a:avLst/>
          </a:prstGeom>
          <a:noFill/>
        </p:spPr>
      </p:pic>
      <p:pic>
        <p:nvPicPr>
          <p:cNvPr id="19" name="Picture 20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572000" y="0"/>
            <a:ext cx="1800200" cy="548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Picture 13"/>
          <p:cNvPicPr>
            <a:picLocks noChangeAspect="1" noChangeArrowheads="1"/>
          </p:cNvPicPr>
          <p:nvPr/>
        </p:nvPicPr>
        <p:blipFill>
          <a:blip r:embed="rId4" cstate="print"/>
          <a:srcRect b="7491"/>
          <a:stretch>
            <a:fillRect/>
          </a:stretch>
        </p:blipFill>
        <p:spPr bwMode="auto">
          <a:xfrm>
            <a:off x="6372200" y="0"/>
            <a:ext cx="1584176" cy="548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Picture 8"/>
          <p:cNvPicPr>
            <a:picLocks noChangeAspect="1" noChangeArrowheads="1"/>
          </p:cNvPicPr>
          <p:nvPr/>
        </p:nvPicPr>
        <p:blipFill>
          <a:blip r:embed="rId9" cstate="print"/>
          <a:srcRect b="5530"/>
          <a:stretch>
            <a:fillRect/>
          </a:stretch>
        </p:blipFill>
        <p:spPr bwMode="auto">
          <a:xfrm>
            <a:off x="7956376" y="0"/>
            <a:ext cx="1187624" cy="548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" name="Rechteck 21"/>
          <p:cNvSpPr/>
          <p:nvPr/>
        </p:nvSpPr>
        <p:spPr>
          <a:xfrm>
            <a:off x="1331640" y="620688"/>
            <a:ext cx="6696744" cy="86409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4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2" name="Picture 2" descr="http://www.carrolltonpublicschools.org/wp-content/uploads/2014/01/cold-thermometer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2429908" cy="256490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4" name="Picture 2" descr="https://encrypted-tbn1.gstatic.com/images?q=tbn:ANd9GcSQgU71cIhBQtngB7GfBrdnN3eBiyYL8VBE4HxgccrcH_UkIbS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4" name="Picture 2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4" name="Picture 1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71734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4" name="Picture 13"/>
          <p:cNvPicPr>
            <a:picLocks noChangeAspect="1" noChangeArrowheads="1"/>
          </p:cNvPicPr>
          <p:nvPr/>
        </p:nvPicPr>
        <p:blipFill>
          <a:blip r:embed="rId2" cstate="print"/>
          <a:srcRect b="7491"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78" name="Picture 2" descr="http://www.clipartbest.com/cliparts/bTy/Ebd/bTyEbdeec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912392">
            <a:off x="2093721" y="2910069"/>
            <a:ext cx="1512168" cy="3816424"/>
          </a:xfrm>
          <a:prstGeom prst="rect">
            <a:avLst/>
          </a:prstGeom>
          <a:noFill/>
        </p:spPr>
      </p:pic>
      <p:pic>
        <p:nvPicPr>
          <p:cNvPr id="8" name="Picture 2" descr="http://www.clipartbest.com/cliparts/bTy/Ebd/bTyEbdeec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678899">
            <a:off x="4859692" y="3252224"/>
            <a:ext cx="1512168" cy="381642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 dirty="0"/>
          </a:p>
        </p:txBody>
      </p:sp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2" cstate="print"/>
          <a:srcRect l="37799" r="27551" b="45982"/>
          <a:stretch>
            <a:fillRect/>
          </a:stretch>
        </p:blipFill>
        <p:spPr bwMode="auto">
          <a:xfrm>
            <a:off x="0" y="0"/>
            <a:ext cx="9036496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 cstate="print"/>
          <a:srcRect b="8542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0" name="Picture 4" descr="http://4.bp.blogspot.com/-LWVjuyoEWyU/UJ_fRy4HSpI/AAAAAAAAPIs/b26oSkLZJ30/s1600/hotcold.jpg"/>
          <p:cNvPicPr>
            <a:picLocks noChangeAspect="1" noChangeArrowheads="1"/>
          </p:cNvPicPr>
          <p:nvPr/>
        </p:nvPicPr>
        <p:blipFill>
          <a:blip r:embed="rId3" cstate="print"/>
          <a:srcRect l="47427" b="20290"/>
          <a:stretch>
            <a:fillRect/>
          </a:stretch>
        </p:blipFill>
        <p:spPr bwMode="auto">
          <a:xfrm>
            <a:off x="1" y="0"/>
            <a:ext cx="1331640" cy="235968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649</Words>
  <Application>Microsoft Macintosh PowerPoint</Application>
  <PresentationFormat>On-screen Show (4:3)</PresentationFormat>
  <Paragraphs>94</Paragraphs>
  <Slides>15</Slides>
  <Notes>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Larissa-Design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A: ¿Qué tiempo hace en Bolivia?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Folie 1</dc:title>
  <dc:creator>Felix Gottschalk</dc:creator>
  <cp:lastModifiedBy>Emma Balfour</cp:lastModifiedBy>
  <cp:revision>11</cp:revision>
  <dcterms:created xsi:type="dcterms:W3CDTF">2014-06-18T11:59:05Z</dcterms:created>
  <dcterms:modified xsi:type="dcterms:W3CDTF">2014-06-22T22:52:11Z</dcterms:modified>
</cp:coreProperties>
</file>