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D2A0B-F15A-224B-888E-512E6BBA05BE}" type="datetimeFigureOut">
              <a:rPr lang="de-DE" smtClean="0"/>
              <a:t>16.06.2014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285C7-3160-4C4B-90E6-9A76D53A40C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2464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Check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comprehension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get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students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translate</a:t>
            </a:r>
            <a:r>
              <a:rPr lang="de-DE" baseline="0" dirty="0" smtClean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285C7-3160-4C4B-90E6-9A76D53A40CE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3050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Make</a:t>
            </a:r>
            <a:r>
              <a:rPr lang="de-DE" dirty="0" smtClean="0"/>
              <a:t> a </a:t>
            </a:r>
            <a:r>
              <a:rPr lang="de-DE" dirty="0" err="1" smtClean="0"/>
              <a:t>table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3 </a:t>
            </a:r>
            <a:r>
              <a:rPr lang="de-DE" baseline="0" dirty="0" err="1" smtClean="0"/>
              <a:t>columns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your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book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adjectives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intensifiers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leave</a:t>
            </a:r>
            <a:r>
              <a:rPr lang="de-DE" baseline="0" dirty="0" smtClean="0"/>
              <a:t> 3rd </a:t>
            </a:r>
            <a:r>
              <a:rPr lang="de-DE" baseline="0" dirty="0" err="1" smtClean="0"/>
              <a:t>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free</a:t>
            </a:r>
            <a:r>
              <a:rPr lang="de-DE" baseline="0" dirty="0" smtClean="0"/>
              <a:t>. Do </a:t>
            </a:r>
            <a:r>
              <a:rPr lang="de-DE" baseline="0" dirty="0" err="1" smtClean="0"/>
              <a:t>you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know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adjectives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describe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characters</a:t>
            </a:r>
            <a:r>
              <a:rPr lang="de-DE" baseline="0" dirty="0" smtClean="0"/>
              <a:t>? Note down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many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you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(same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intensifiers</a:t>
            </a:r>
            <a:r>
              <a:rPr lang="de-DE" baseline="0" dirty="0" smtClean="0"/>
              <a:t>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285C7-3160-4C4B-90E6-9A76D53A40CE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7167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sort</a:t>
            </a:r>
            <a:r>
              <a:rPr lang="de-DE" dirty="0" smtClean="0"/>
              <a:t> </a:t>
            </a:r>
            <a:r>
              <a:rPr lang="de-DE" dirty="0" err="1" smtClean="0"/>
              <a:t>adjectives</a:t>
            </a:r>
            <a:r>
              <a:rPr lang="de-DE" dirty="0" smtClean="0"/>
              <a:t>, </a:t>
            </a:r>
            <a:r>
              <a:rPr lang="de-DE" dirty="0" err="1" smtClean="0"/>
              <a:t>intensifiers</a:t>
            </a:r>
            <a:r>
              <a:rPr lang="de-DE" dirty="0" smtClean="0"/>
              <a:t>,</a:t>
            </a:r>
            <a:r>
              <a:rPr lang="de-DE" baseline="0" dirty="0" smtClean="0"/>
              <a:t> </a:t>
            </a:r>
            <a:r>
              <a:rPr lang="de-DE" dirty="0" err="1" smtClean="0"/>
              <a:t>into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table</a:t>
            </a:r>
            <a:r>
              <a:rPr lang="de-DE" baseline="0" dirty="0" smtClean="0"/>
              <a:t>, 3rd </a:t>
            </a:r>
            <a:r>
              <a:rPr lang="de-DE" baseline="0" dirty="0" err="1" smtClean="0"/>
              <a:t>column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verbs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Teacher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checks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comprehension</a:t>
            </a:r>
            <a:r>
              <a:rPr lang="de-DE" baseline="0" dirty="0" smtClean="0"/>
              <a:t>: „wie sagt man ‚he </a:t>
            </a:r>
            <a:r>
              <a:rPr lang="de-DE" baseline="0" dirty="0" err="1" smtClean="0"/>
              <a:t>comes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across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‘? </a:t>
            </a:r>
            <a:r>
              <a:rPr lang="de-DE" baseline="0" dirty="0" err="1" smtClean="0"/>
              <a:t>etc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285C7-3160-4C4B-90E6-9A76D53A40CE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79652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285C7-3160-4C4B-90E6-9A76D53A40CE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5524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B019-B2F8-8B43-BE3A-09DDA4E311C3}" type="datetimeFigureOut">
              <a:rPr lang="de-DE" smtClean="0"/>
              <a:t>16.06.2014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3EC1-339F-124C-B5DF-75B25D4E1A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527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B019-B2F8-8B43-BE3A-09DDA4E311C3}" type="datetimeFigureOut">
              <a:rPr lang="de-DE" smtClean="0"/>
              <a:t>16.06.2014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3EC1-339F-124C-B5DF-75B25D4E1A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4543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B019-B2F8-8B43-BE3A-09DDA4E311C3}" type="datetimeFigureOut">
              <a:rPr lang="de-DE" smtClean="0"/>
              <a:t>16.06.2014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3EC1-339F-124C-B5DF-75B25D4E1A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4760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B019-B2F8-8B43-BE3A-09DDA4E311C3}" type="datetimeFigureOut">
              <a:rPr lang="de-DE" smtClean="0"/>
              <a:t>16.06.2014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3EC1-339F-124C-B5DF-75B25D4E1A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379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B019-B2F8-8B43-BE3A-09DDA4E311C3}" type="datetimeFigureOut">
              <a:rPr lang="de-DE" smtClean="0"/>
              <a:t>16.06.2014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3EC1-339F-124C-B5DF-75B25D4E1A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291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B019-B2F8-8B43-BE3A-09DDA4E311C3}" type="datetimeFigureOut">
              <a:rPr lang="de-DE" smtClean="0"/>
              <a:t>16.06.2014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3EC1-339F-124C-B5DF-75B25D4E1A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3320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B019-B2F8-8B43-BE3A-09DDA4E311C3}" type="datetimeFigureOut">
              <a:rPr lang="de-DE" smtClean="0"/>
              <a:t>16.06.2014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3EC1-339F-124C-B5DF-75B25D4E1A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1725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B019-B2F8-8B43-BE3A-09DDA4E311C3}" type="datetimeFigureOut">
              <a:rPr lang="de-DE" smtClean="0"/>
              <a:t>16.06.2014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3EC1-339F-124C-B5DF-75B25D4E1A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5316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B019-B2F8-8B43-BE3A-09DDA4E311C3}" type="datetimeFigureOut">
              <a:rPr lang="de-DE" smtClean="0"/>
              <a:t>16.06.2014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3EC1-339F-124C-B5DF-75B25D4E1A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674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B019-B2F8-8B43-BE3A-09DDA4E311C3}" type="datetimeFigureOut">
              <a:rPr lang="de-DE" smtClean="0"/>
              <a:t>16.06.2014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3EC1-339F-124C-B5DF-75B25D4E1A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583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B019-B2F8-8B43-BE3A-09DDA4E311C3}" type="datetimeFigureOut">
              <a:rPr lang="de-DE" smtClean="0"/>
              <a:t>16.06.2014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C3EC1-339F-124C-B5DF-75B25D4E1A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18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6B019-B2F8-8B43-BE3A-09DDA4E311C3}" type="datetimeFigureOut">
              <a:rPr lang="de-DE" smtClean="0"/>
              <a:t>16.06.2014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2C3EC1-339F-124C-B5DF-75B25D4E1A6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155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653126" y="1684282"/>
            <a:ext cx="2026121" cy="52322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die Mauer</a:t>
            </a:r>
            <a:endParaRPr lang="de-DE" sz="2400" b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3869" y="-226368"/>
            <a:ext cx="8977424" cy="1143000"/>
          </a:xfrm>
        </p:spPr>
        <p:txBody>
          <a:bodyPr>
            <a:normAutofit fontScale="90000"/>
          </a:bodyPr>
          <a:lstStyle/>
          <a:p>
            <a:r>
              <a:rPr lang="de-DE" u="sng" dirty="0" smtClean="0"/>
              <a:t>Match </a:t>
            </a:r>
            <a:r>
              <a:rPr lang="de-DE" u="sng" dirty="0" err="1" smtClean="0"/>
              <a:t>up</a:t>
            </a:r>
            <a:r>
              <a:rPr lang="de-DE" u="sng" dirty="0" smtClean="0"/>
              <a:t> </a:t>
            </a:r>
            <a:r>
              <a:rPr lang="de-DE" u="sng" dirty="0" err="1" smtClean="0"/>
              <a:t>the</a:t>
            </a:r>
            <a:r>
              <a:rPr lang="de-DE" u="sng" dirty="0" smtClean="0"/>
              <a:t> </a:t>
            </a:r>
            <a:r>
              <a:rPr lang="de-DE" u="sng" dirty="0" err="1" smtClean="0"/>
              <a:t>words</a:t>
            </a:r>
            <a:r>
              <a:rPr lang="de-DE" u="sng" dirty="0"/>
              <a:t> </a:t>
            </a:r>
            <a:r>
              <a:rPr lang="de-DE" u="sng" dirty="0" err="1" smtClean="0"/>
              <a:t>and</a:t>
            </a:r>
            <a:r>
              <a:rPr lang="de-DE" u="sng" dirty="0" smtClean="0"/>
              <a:t> </a:t>
            </a:r>
            <a:r>
              <a:rPr lang="de-DE" u="sng" dirty="0" err="1" smtClean="0"/>
              <a:t>copy</a:t>
            </a:r>
            <a:r>
              <a:rPr lang="de-DE" u="sng" dirty="0" smtClean="0"/>
              <a:t> </a:t>
            </a:r>
            <a:r>
              <a:rPr lang="de-DE" u="sng" dirty="0" err="1" smtClean="0"/>
              <a:t>them</a:t>
            </a:r>
            <a:r>
              <a:rPr lang="de-DE" u="sng" dirty="0" smtClean="0"/>
              <a:t> down.</a:t>
            </a:r>
            <a:endParaRPr lang="de-DE" u="sng" dirty="0"/>
          </a:p>
        </p:txBody>
      </p:sp>
      <p:sp>
        <p:nvSpPr>
          <p:cNvPr id="4" name="Textfeld 3"/>
          <p:cNvSpPr txBox="1"/>
          <p:nvPr/>
        </p:nvSpPr>
        <p:spPr>
          <a:xfrm>
            <a:off x="139673" y="797071"/>
            <a:ext cx="2376281" cy="52322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der Schmuggel</a:t>
            </a:r>
            <a:endParaRPr lang="de-DE" sz="2800" b="1" dirty="0"/>
          </a:p>
        </p:txBody>
      </p:sp>
      <p:sp>
        <p:nvSpPr>
          <p:cNvPr id="5" name="Textfeld 4"/>
          <p:cNvSpPr txBox="1"/>
          <p:nvPr/>
        </p:nvSpPr>
        <p:spPr>
          <a:xfrm>
            <a:off x="1549770" y="5636262"/>
            <a:ext cx="1632991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de-DE" sz="2800" b="1" dirty="0" err="1" smtClean="0"/>
              <a:t>occupied</a:t>
            </a:r>
            <a:endParaRPr lang="de-DE" sz="28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6040497" y="1705318"/>
            <a:ext cx="2366389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de-DE" sz="2800" b="1" dirty="0" err="1" smtClean="0"/>
              <a:t>the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smuggling</a:t>
            </a:r>
            <a:endParaRPr lang="de-DE" sz="28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4147529" y="4123323"/>
            <a:ext cx="2670308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de-DE" sz="2800" b="1" dirty="0" err="1" smtClean="0"/>
              <a:t>the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foundation</a:t>
            </a:r>
            <a:endParaRPr lang="de-DE" sz="2800" b="1" dirty="0"/>
          </a:p>
        </p:txBody>
      </p:sp>
      <p:sp>
        <p:nvSpPr>
          <p:cNvPr id="8" name="Textfeld 7"/>
          <p:cNvSpPr txBox="1"/>
          <p:nvPr/>
        </p:nvSpPr>
        <p:spPr>
          <a:xfrm>
            <a:off x="6542302" y="3372580"/>
            <a:ext cx="2388566" cy="52322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die Gründung</a:t>
            </a:r>
            <a:endParaRPr lang="de-DE" sz="2800" b="1" dirty="0"/>
          </a:p>
        </p:txBody>
      </p:sp>
      <p:sp>
        <p:nvSpPr>
          <p:cNvPr id="9" name="Textfeld 8"/>
          <p:cNvSpPr txBox="1"/>
          <p:nvPr/>
        </p:nvSpPr>
        <p:spPr>
          <a:xfrm>
            <a:off x="6659232" y="5374652"/>
            <a:ext cx="1614281" cy="52322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besetzt</a:t>
            </a:r>
            <a:endParaRPr lang="de-DE" sz="2800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342223" y="2435350"/>
            <a:ext cx="1614281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de-DE" sz="2800" b="1" dirty="0" err="1" smtClean="0"/>
              <a:t>the</a:t>
            </a:r>
            <a:r>
              <a:rPr lang="de-DE" sz="2800" b="1" dirty="0" smtClean="0"/>
              <a:t> war</a:t>
            </a:r>
            <a:endParaRPr lang="de-DE" sz="28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6659232" y="940951"/>
            <a:ext cx="1614281" cy="52322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der Krieg</a:t>
            </a:r>
            <a:endParaRPr lang="de-DE" sz="2800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2833481" y="837491"/>
            <a:ext cx="2845766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de-DE" sz="2800" b="1" dirty="0" err="1" smtClean="0"/>
              <a:t>the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reunification</a:t>
            </a:r>
            <a:endParaRPr lang="de-DE" sz="28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53869" y="4139857"/>
            <a:ext cx="3683556" cy="52322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die Wiedervereinigung</a:t>
            </a:r>
            <a:endParaRPr lang="de-DE" sz="2800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7316587" y="4401467"/>
            <a:ext cx="1614281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de-DE" sz="2800" b="1" dirty="0" err="1" smtClean="0"/>
              <a:t>the</a:t>
            </a:r>
            <a:r>
              <a:rPr lang="de-DE" sz="2800" b="1" dirty="0" smtClean="0"/>
              <a:t> wall</a:t>
            </a:r>
            <a:endParaRPr lang="de-DE" sz="2800" b="1" dirty="0"/>
          </a:p>
        </p:txBody>
      </p:sp>
      <p:sp>
        <p:nvSpPr>
          <p:cNvPr id="15" name="Textfeld 14"/>
          <p:cNvSpPr txBox="1"/>
          <p:nvPr/>
        </p:nvSpPr>
        <p:spPr>
          <a:xfrm>
            <a:off x="145659" y="6219305"/>
            <a:ext cx="2063415" cy="52322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die Spaltung</a:t>
            </a:r>
            <a:endParaRPr lang="de-DE" sz="2800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342223" y="1705318"/>
            <a:ext cx="2491258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de-DE" sz="2800" b="1" dirty="0" err="1" smtClean="0"/>
              <a:t>the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division</a:t>
            </a:r>
            <a:endParaRPr lang="de-DE" sz="2800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139673" y="4909568"/>
            <a:ext cx="6097387" cy="52322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die Bundesrepublik Deutschland (BRD)</a:t>
            </a:r>
            <a:endParaRPr lang="de-DE" sz="2800" b="1" dirty="0"/>
          </a:p>
        </p:txBody>
      </p:sp>
      <p:sp>
        <p:nvSpPr>
          <p:cNvPr id="18" name="Textfeld 17"/>
          <p:cNvSpPr txBox="1"/>
          <p:nvPr/>
        </p:nvSpPr>
        <p:spPr>
          <a:xfrm>
            <a:off x="2165040" y="2435350"/>
            <a:ext cx="6866253" cy="52322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die Deutsche Demokratische Republik (DDR)</a:t>
            </a:r>
            <a:endParaRPr lang="de-DE" sz="2800" b="1" dirty="0"/>
          </a:p>
        </p:txBody>
      </p:sp>
      <p:sp>
        <p:nvSpPr>
          <p:cNvPr id="19" name="Textfeld 18"/>
          <p:cNvSpPr txBox="1"/>
          <p:nvPr/>
        </p:nvSpPr>
        <p:spPr>
          <a:xfrm>
            <a:off x="145659" y="3372580"/>
            <a:ext cx="6097387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de-DE" sz="2800" b="1" dirty="0" err="1" smtClean="0"/>
              <a:t>the</a:t>
            </a:r>
            <a:r>
              <a:rPr lang="de-DE" sz="2800" b="1" dirty="0" smtClean="0"/>
              <a:t> Federal </a:t>
            </a:r>
            <a:r>
              <a:rPr lang="de-DE" sz="2800" b="1" dirty="0" err="1" smtClean="0"/>
              <a:t>Republic</a:t>
            </a:r>
            <a:r>
              <a:rPr lang="de-DE" sz="2800" b="1" dirty="0" smtClean="0"/>
              <a:t> </a:t>
            </a:r>
            <a:r>
              <a:rPr lang="de-DE" sz="2800" b="1" dirty="0" err="1" smtClean="0"/>
              <a:t>of</a:t>
            </a:r>
            <a:r>
              <a:rPr lang="de-DE" sz="2800" b="1" dirty="0" smtClean="0"/>
              <a:t> Germany (FRG)</a:t>
            </a:r>
            <a:endParaRPr lang="de-DE" sz="2800" b="1" dirty="0"/>
          </a:p>
        </p:txBody>
      </p:sp>
      <p:sp>
        <p:nvSpPr>
          <p:cNvPr id="20" name="Textfeld 19"/>
          <p:cNvSpPr txBox="1"/>
          <p:nvPr/>
        </p:nvSpPr>
        <p:spPr>
          <a:xfrm>
            <a:off x="2833481" y="6219305"/>
            <a:ext cx="6097387" cy="52322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de-DE" sz="2800" b="1" dirty="0" err="1" smtClean="0"/>
              <a:t>the</a:t>
            </a:r>
            <a:r>
              <a:rPr lang="de-DE" sz="2800" b="1" dirty="0" smtClean="0"/>
              <a:t> German Democratic </a:t>
            </a:r>
            <a:r>
              <a:rPr lang="de-DE" sz="2800" b="1" dirty="0" err="1" smtClean="0"/>
              <a:t>Republic</a:t>
            </a:r>
            <a:r>
              <a:rPr lang="de-DE" sz="2800" b="1" dirty="0" smtClean="0"/>
              <a:t> (GDR)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2476395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</a:t>
            </a:r>
            <a:r>
              <a:rPr lang="de-DE" b="1" dirty="0" smtClean="0">
                <a:solidFill>
                  <a:srgbClr val="0000FF"/>
                </a:solidFill>
              </a:rPr>
              <a:t>wird</a:t>
            </a:r>
            <a:r>
              <a:rPr lang="de-DE" dirty="0" smtClean="0"/>
              <a:t> </a:t>
            </a:r>
            <a:r>
              <a:rPr lang="de-DE" u="sng" dirty="0" smtClean="0"/>
              <a:t>passieren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1600200"/>
            <a:ext cx="9143999" cy="4525963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Der Schaffner </a:t>
            </a:r>
            <a:r>
              <a:rPr lang="de-DE" b="1" dirty="0" smtClean="0">
                <a:solidFill>
                  <a:srgbClr val="0000FF"/>
                </a:solidFill>
              </a:rPr>
              <a:t>wird</a:t>
            </a:r>
            <a:r>
              <a:rPr lang="de-DE" dirty="0" smtClean="0"/>
              <a:t> den Kaffee </a:t>
            </a:r>
            <a:r>
              <a:rPr lang="de-DE" u="sng" dirty="0" smtClean="0"/>
              <a:t>finden.</a:t>
            </a:r>
          </a:p>
          <a:p>
            <a:r>
              <a:rPr lang="de-DE" dirty="0" smtClean="0"/>
              <a:t>Der Schaffner </a:t>
            </a:r>
            <a:r>
              <a:rPr lang="de-DE" b="1" dirty="0" smtClean="0">
                <a:solidFill>
                  <a:srgbClr val="0000FF"/>
                </a:solidFill>
              </a:rPr>
              <a:t>wird</a:t>
            </a:r>
            <a:r>
              <a:rPr lang="de-DE" dirty="0" smtClean="0"/>
              <a:t> den Kaffee nicht </a:t>
            </a:r>
            <a:r>
              <a:rPr lang="de-DE" u="sng" dirty="0" smtClean="0"/>
              <a:t>finden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Der nervöse junge Mann </a:t>
            </a:r>
            <a:r>
              <a:rPr lang="de-DE" b="1" dirty="0" smtClean="0">
                <a:solidFill>
                  <a:srgbClr val="0000FF"/>
                </a:solidFill>
              </a:rPr>
              <a:t>wird</a:t>
            </a:r>
            <a:r>
              <a:rPr lang="de-DE" dirty="0" smtClean="0"/>
              <a:t> die Dame </a:t>
            </a:r>
            <a:r>
              <a:rPr lang="de-DE" u="sng" dirty="0" smtClean="0"/>
              <a:t>verraten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Der alte Mann </a:t>
            </a:r>
            <a:r>
              <a:rPr lang="de-DE" b="1" dirty="0" smtClean="0">
                <a:solidFill>
                  <a:srgbClr val="0000FF"/>
                </a:solidFill>
              </a:rPr>
              <a:t>wird</a:t>
            </a:r>
            <a:r>
              <a:rPr lang="de-DE" dirty="0" smtClean="0"/>
              <a:t> die Dame </a:t>
            </a:r>
            <a:r>
              <a:rPr lang="de-DE" u="sng" dirty="0" smtClean="0"/>
              <a:t>verraten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Die Dame </a:t>
            </a:r>
            <a:r>
              <a:rPr lang="de-DE" b="1" dirty="0" smtClean="0">
                <a:solidFill>
                  <a:srgbClr val="0000FF"/>
                </a:solidFill>
              </a:rPr>
              <a:t>wird</a:t>
            </a:r>
            <a:r>
              <a:rPr lang="de-DE" dirty="0" smtClean="0"/>
              <a:t> verhaftet </a:t>
            </a:r>
            <a:r>
              <a:rPr lang="de-DE" u="sng" dirty="0" smtClean="0"/>
              <a:t>werden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Die jungen Männer </a:t>
            </a:r>
            <a:r>
              <a:rPr lang="de-DE" b="1" dirty="0" smtClean="0">
                <a:solidFill>
                  <a:srgbClr val="0000FF"/>
                </a:solidFill>
              </a:rPr>
              <a:t>werden</a:t>
            </a:r>
            <a:r>
              <a:rPr lang="de-DE" dirty="0" smtClean="0"/>
              <a:t> verhaftet </a:t>
            </a:r>
            <a:r>
              <a:rPr lang="de-DE" u="sng" dirty="0" smtClean="0"/>
              <a:t>werden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b="1" dirty="0" smtClean="0">
                <a:solidFill>
                  <a:srgbClr val="FF0000"/>
                </a:solidFill>
              </a:rPr>
              <a:t>Was </a:t>
            </a:r>
            <a:r>
              <a:rPr lang="de-DE" b="1" i="1" dirty="0" smtClean="0">
                <a:solidFill>
                  <a:srgbClr val="FF0000"/>
                </a:solidFill>
              </a:rPr>
              <a:t>könnte</a:t>
            </a:r>
            <a:r>
              <a:rPr lang="de-DE" b="1" dirty="0" smtClean="0">
                <a:solidFill>
                  <a:srgbClr val="FF0000"/>
                </a:solidFill>
              </a:rPr>
              <a:t> noch </a:t>
            </a:r>
            <a:r>
              <a:rPr lang="de-DE" b="1" u="sng" dirty="0" smtClean="0">
                <a:solidFill>
                  <a:srgbClr val="FF0000"/>
                </a:solidFill>
              </a:rPr>
              <a:t>passieren</a:t>
            </a:r>
            <a:r>
              <a:rPr lang="de-DE" b="1" dirty="0" smtClean="0">
                <a:solidFill>
                  <a:srgbClr val="FF0000"/>
                </a:solidFill>
              </a:rPr>
              <a:t>? (</a:t>
            </a:r>
            <a:r>
              <a:rPr lang="de-DE" b="1" dirty="0" err="1" smtClean="0">
                <a:solidFill>
                  <a:srgbClr val="FF0000"/>
                </a:solidFill>
              </a:rPr>
              <a:t>What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err="1" smtClean="0">
                <a:solidFill>
                  <a:srgbClr val="FF0000"/>
                </a:solidFill>
              </a:rPr>
              <a:t>else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i="1" dirty="0" err="1" smtClean="0">
                <a:solidFill>
                  <a:srgbClr val="FF0000"/>
                </a:solidFill>
              </a:rPr>
              <a:t>could</a:t>
            </a:r>
            <a:r>
              <a:rPr lang="de-DE" b="1" dirty="0" smtClean="0">
                <a:solidFill>
                  <a:srgbClr val="FF0000"/>
                </a:solidFill>
              </a:rPr>
              <a:t> happen?)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2048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961" y="274638"/>
            <a:ext cx="8890735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lange</a:t>
            </a:r>
            <a:r>
              <a:rPr lang="en-US" dirty="0" smtClean="0"/>
              <a:t> war Deutschland </a:t>
            </a:r>
            <a:r>
              <a:rPr lang="en-US" dirty="0" err="1" smtClean="0"/>
              <a:t>besetzt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6670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a) 1939 - 45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26670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b)1945 - 49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65123" y="49530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c) 1949 - 61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49530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d) 1961 - 89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1140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15672" cy="114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Wer</a:t>
            </a:r>
            <a:r>
              <a:rPr lang="en-US" dirty="0" smtClean="0"/>
              <a:t> </a:t>
            </a:r>
            <a:r>
              <a:rPr lang="en-US" dirty="0" err="1" smtClean="0"/>
              <a:t>besetzte</a:t>
            </a:r>
            <a:r>
              <a:rPr lang="en-US" dirty="0" smtClean="0"/>
              <a:t> Deutschland?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941018"/>
            <a:ext cx="35052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a) </a:t>
            </a:r>
            <a:r>
              <a:rPr lang="en-US" sz="3600" dirty="0" err="1" smtClean="0"/>
              <a:t>Amerikaner</a:t>
            </a:r>
            <a:r>
              <a:rPr lang="en-US" sz="3600" dirty="0" smtClean="0"/>
              <a:t>, </a:t>
            </a:r>
            <a:r>
              <a:rPr lang="en-US" sz="3600" dirty="0" err="1" smtClean="0"/>
              <a:t>Franzosen</a:t>
            </a:r>
            <a:r>
              <a:rPr lang="en-US" sz="3600" dirty="0" smtClean="0"/>
              <a:t>, </a:t>
            </a:r>
            <a:r>
              <a:rPr lang="en-US" sz="3600" dirty="0" err="1" smtClean="0"/>
              <a:t>Spanier</a:t>
            </a:r>
            <a:r>
              <a:rPr lang="en-US" sz="3600" dirty="0" smtClean="0"/>
              <a:t>, </a:t>
            </a:r>
            <a:r>
              <a:rPr lang="en-US" sz="3600" dirty="0" err="1" smtClean="0"/>
              <a:t>Sowjets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838495" y="2062271"/>
            <a:ext cx="3848305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b)</a:t>
            </a:r>
            <a:r>
              <a:rPr lang="en-US" sz="3600" dirty="0"/>
              <a:t> </a:t>
            </a:r>
            <a:r>
              <a:rPr lang="en-US" sz="3600" dirty="0" err="1" smtClean="0"/>
              <a:t>Briten</a:t>
            </a:r>
            <a:r>
              <a:rPr lang="en-US" sz="3600" dirty="0" smtClean="0"/>
              <a:t>, </a:t>
            </a:r>
            <a:r>
              <a:rPr lang="en-US" sz="3600" dirty="0" err="1" smtClean="0"/>
              <a:t>Sowjets</a:t>
            </a:r>
            <a:r>
              <a:rPr lang="en-US" sz="3600" dirty="0" smtClean="0"/>
              <a:t>, </a:t>
            </a:r>
            <a:r>
              <a:rPr lang="en-US" sz="3600" dirty="0" err="1" smtClean="0"/>
              <a:t>Italiener</a:t>
            </a:r>
            <a:r>
              <a:rPr lang="en-US" sz="3600" dirty="0" smtClean="0"/>
              <a:t>, </a:t>
            </a:r>
            <a:r>
              <a:rPr lang="en-US" sz="3600" dirty="0" err="1" smtClean="0"/>
              <a:t>Amerikaner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801818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c) </a:t>
            </a:r>
            <a:r>
              <a:rPr lang="en-US" sz="3600" dirty="0" err="1" smtClean="0"/>
              <a:t>Franzosen</a:t>
            </a:r>
            <a:r>
              <a:rPr lang="en-US" sz="3600" dirty="0" smtClean="0"/>
              <a:t>, </a:t>
            </a:r>
            <a:r>
              <a:rPr lang="en-US" sz="3600" dirty="0" err="1" smtClean="0"/>
              <a:t>Briten</a:t>
            </a:r>
            <a:r>
              <a:rPr lang="en-US" sz="3600" dirty="0" smtClean="0"/>
              <a:t>, </a:t>
            </a:r>
            <a:r>
              <a:rPr lang="en-US" sz="3600" dirty="0" err="1" smtClean="0"/>
              <a:t>Sowjets</a:t>
            </a:r>
            <a:r>
              <a:rPr lang="en-US" sz="3600" dirty="0" smtClean="0"/>
              <a:t>, </a:t>
            </a:r>
            <a:r>
              <a:rPr lang="en-US" sz="3600" dirty="0" err="1" smtClean="0"/>
              <a:t>Spanier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4620400"/>
            <a:ext cx="40386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d) </a:t>
            </a:r>
            <a:r>
              <a:rPr lang="en-US" sz="3600" dirty="0" err="1" smtClean="0"/>
              <a:t>Amerikaner</a:t>
            </a:r>
            <a:r>
              <a:rPr lang="en-US" sz="3600" dirty="0" smtClean="0"/>
              <a:t>, </a:t>
            </a:r>
            <a:r>
              <a:rPr lang="en-US" sz="3600" dirty="0" err="1" smtClean="0"/>
              <a:t>Franzosen</a:t>
            </a:r>
            <a:r>
              <a:rPr lang="en-US" sz="3600" dirty="0" smtClean="0"/>
              <a:t>, </a:t>
            </a:r>
            <a:r>
              <a:rPr lang="en-US" sz="3600" dirty="0" err="1" smtClean="0"/>
              <a:t>Briten</a:t>
            </a:r>
            <a:r>
              <a:rPr lang="en-US" sz="3600" dirty="0" smtClean="0"/>
              <a:t>, </a:t>
            </a:r>
            <a:r>
              <a:rPr lang="en-US" sz="3600" dirty="0" err="1" smtClean="0"/>
              <a:t>Sowjets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0860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15672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Was </a:t>
            </a:r>
            <a:r>
              <a:rPr lang="en-US" dirty="0" err="1" smtClean="0"/>
              <a:t>passierte</a:t>
            </a:r>
            <a:r>
              <a:rPr lang="en-US" dirty="0" smtClean="0"/>
              <a:t> 1949?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6670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a) Die </a:t>
            </a:r>
            <a:r>
              <a:rPr lang="en-US" sz="3600" dirty="0" err="1" smtClean="0"/>
              <a:t>Gründung</a:t>
            </a:r>
            <a:r>
              <a:rPr lang="en-US" sz="3600" dirty="0" smtClean="0"/>
              <a:t> von BRD und DDR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2667000"/>
            <a:ext cx="33528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b) Der </a:t>
            </a:r>
            <a:r>
              <a:rPr lang="en-US" sz="3600" dirty="0" err="1" smtClean="0"/>
              <a:t>zweite</a:t>
            </a:r>
            <a:r>
              <a:rPr lang="en-US" sz="3600" dirty="0" smtClean="0"/>
              <a:t> </a:t>
            </a:r>
            <a:r>
              <a:rPr lang="en-US" sz="3600" dirty="0" err="1" smtClean="0"/>
              <a:t>Weltkrieg</a:t>
            </a:r>
            <a:r>
              <a:rPr lang="en-US" sz="3600" dirty="0" smtClean="0"/>
              <a:t> </a:t>
            </a:r>
            <a:r>
              <a:rPr lang="en-US" sz="3600" dirty="0" err="1" smtClean="0"/>
              <a:t>endete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953000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c) Die Berliner </a:t>
            </a:r>
            <a:r>
              <a:rPr lang="en-US" sz="3600" dirty="0" err="1" smtClean="0"/>
              <a:t>Mauer</a:t>
            </a:r>
            <a:r>
              <a:rPr lang="en-US" sz="3600" dirty="0" smtClean="0"/>
              <a:t> </a:t>
            </a:r>
            <a:r>
              <a:rPr lang="en-US" sz="3600" dirty="0" err="1" smtClean="0"/>
              <a:t>wurde</a:t>
            </a:r>
            <a:r>
              <a:rPr lang="en-US" sz="3600" dirty="0" smtClean="0"/>
              <a:t> </a:t>
            </a:r>
            <a:r>
              <a:rPr lang="en-US" sz="3600" dirty="0" err="1" smtClean="0"/>
              <a:t>gebaut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49530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d) die deutsche </a:t>
            </a:r>
            <a:r>
              <a:rPr lang="en-US" sz="3600" dirty="0" err="1" smtClean="0"/>
              <a:t>Wiedervereinigung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6695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15672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Wie</a:t>
            </a:r>
            <a:r>
              <a:rPr lang="en-US" dirty="0" smtClean="0"/>
              <a:t> </a:t>
            </a:r>
            <a:r>
              <a:rPr lang="en-US" dirty="0" err="1" smtClean="0"/>
              <a:t>lange</a:t>
            </a:r>
            <a:r>
              <a:rPr lang="en-US" dirty="0" smtClean="0"/>
              <a:t> war Deutschland in BRD und DDR </a:t>
            </a:r>
            <a:r>
              <a:rPr lang="en-US" dirty="0" err="1" smtClean="0"/>
              <a:t>unterteilt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667000"/>
            <a:ext cx="411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a) </a:t>
            </a:r>
            <a:r>
              <a:rPr lang="en-US" sz="3600" dirty="0"/>
              <a:t>4</a:t>
            </a:r>
            <a:r>
              <a:rPr lang="en-US" sz="3600" dirty="0" smtClean="0"/>
              <a:t> </a:t>
            </a:r>
            <a:r>
              <a:rPr lang="en-US" sz="3600" dirty="0" err="1" smtClean="0"/>
              <a:t>Jahre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0" y="26670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b) 28 </a:t>
            </a:r>
            <a:r>
              <a:rPr lang="en-US" sz="3600" dirty="0" err="1" smtClean="0"/>
              <a:t>Jahre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4953000"/>
            <a:ext cx="4713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c) 41 </a:t>
            </a:r>
            <a:r>
              <a:rPr lang="en-US" sz="3600" dirty="0" err="1" smtClean="0"/>
              <a:t>Jahre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49530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d) 61 </a:t>
            </a:r>
            <a:r>
              <a:rPr lang="en-US" sz="3600" dirty="0" err="1" smtClean="0"/>
              <a:t>Jahre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984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1567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</a:t>
            </a:r>
            <a:r>
              <a:rPr lang="en-US" dirty="0" err="1" smtClean="0"/>
              <a:t>welchem</a:t>
            </a:r>
            <a:r>
              <a:rPr lang="en-US" dirty="0" smtClean="0"/>
              <a:t> Tag war die </a:t>
            </a:r>
            <a:r>
              <a:rPr lang="en-US" dirty="0" err="1" smtClean="0"/>
              <a:t>offizielle</a:t>
            </a:r>
            <a:r>
              <a:rPr lang="en-US" dirty="0" smtClean="0"/>
              <a:t> Deutsche </a:t>
            </a:r>
            <a:r>
              <a:rPr lang="en-US" dirty="0" err="1" smtClean="0"/>
              <a:t>Wiedervereinigung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667000"/>
            <a:ext cx="411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a) 23. Mai 1949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964793" y="2667000"/>
            <a:ext cx="3722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b) </a:t>
            </a:r>
            <a:r>
              <a:rPr lang="en-US" sz="3600" dirty="0"/>
              <a:t>13. August </a:t>
            </a:r>
            <a:r>
              <a:rPr lang="en-US" sz="3600" dirty="0" smtClean="0"/>
              <a:t>1961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4953000"/>
            <a:ext cx="4713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c) </a:t>
            </a:r>
            <a:r>
              <a:rPr lang="en-US" sz="3600" dirty="0"/>
              <a:t>9. November 1989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05400" y="49530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</a:t>
            </a:r>
            <a:r>
              <a:rPr lang="en-US" sz="3600" dirty="0"/>
              <a:t>) 3. </a:t>
            </a:r>
            <a:r>
              <a:rPr lang="en-US" sz="3600" dirty="0" err="1"/>
              <a:t>Oktober</a:t>
            </a:r>
            <a:r>
              <a:rPr lang="en-US" sz="3600" dirty="0"/>
              <a:t> </a:t>
            </a:r>
            <a:r>
              <a:rPr lang="en-US" sz="3600" dirty="0" smtClean="0"/>
              <a:t>1990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23022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47245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err="1" smtClean="0"/>
              <a:t>Brainstorm</a:t>
            </a:r>
            <a:r>
              <a:rPr lang="de-DE" dirty="0" smtClean="0"/>
              <a:t>: </a:t>
            </a:r>
            <a:r>
              <a:rPr lang="de-DE" dirty="0" err="1" smtClean="0"/>
              <a:t>adjectives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intensifiers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2697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passt zusammen?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27939" y="1600200"/>
            <a:ext cx="4267861" cy="473276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 smtClean="0"/>
              <a:t>Die Dame scheint sehr arrogant und kalt.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Der alte Mann wirkt ziemlich lieb und freundlich.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Der junge Mann ist ganz schön nervös, aber hilfsbereit.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 smtClean="0"/>
              <a:t>Die Frau ist ein bisschen </a:t>
            </a:r>
            <a:r>
              <a:rPr lang="de-DE" dirty="0" err="1" smtClean="0"/>
              <a:t>heimlichtuerisch</a:t>
            </a:r>
            <a:r>
              <a:rPr lang="de-DE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90248" cy="45259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LcPeriod"/>
            </a:pPr>
            <a:r>
              <a:rPr lang="de-DE" dirty="0" smtClean="0"/>
              <a:t>The </a:t>
            </a:r>
            <a:r>
              <a:rPr lang="de-DE" dirty="0" err="1" smtClean="0"/>
              <a:t>young</a:t>
            </a:r>
            <a:r>
              <a:rPr lang="de-DE" dirty="0" smtClean="0"/>
              <a:t> man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pretty</a:t>
            </a:r>
            <a:r>
              <a:rPr lang="de-DE" dirty="0" smtClean="0"/>
              <a:t> </a:t>
            </a:r>
            <a:r>
              <a:rPr lang="de-DE" dirty="0" err="1" smtClean="0"/>
              <a:t>nervous</a:t>
            </a:r>
            <a:r>
              <a:rPr lang="de-DE" dirty="0" smtClean="0"/>
              <a:t>, but </a:t>
            </a:r>
            <a:r>
              <a:rPr lang="de-DE" dirty="0" err="1" smtClean="0"/>
              <a:t>ready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help</a:t>
            </a:r>
            <a:r>
              <a:rPr lang="de-DE" dirty="0" smtClean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de-DE" dirty="0" smtClean="0"/>
              <a:t>The </a:t>
            </a:r>
            <a:r>
              <a:rPr lang="de-DE" dirty="0" err="1" smtClean="0"/>
              <a:t>lady</a:t>
            </a:r>
            <a:r>
              <a:rPr lang="de-DE" dirty="0" smtClean="0"/>
              <a:t> </a:t>
            </a:r>
            <a:r>
              <a:rPr lang="de-DE" dirty="0" err="1" smtClean="0"/>
              <a:t>seems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arrogant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cold</a:t>
            </a:r>
            <a:r>
              <a:rPr lang="de-DE" dirty="0" smtClean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de-DE" dirty="0" smtClean="0"/>
              <a:t>The </a:t>
            </a:r>
            <a:r>
              <a:rPr lang="de-DE" dirty="0" err="1" smtClean="0"/>
              <a:t>woman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bit</a:t>
            </a:r>
            <a:r>
              <a:rPr lang="de-DE" dirty="0" smtClean="0"/>
              <a:t> </a:t>
            </a:r>
            <a:r>
              <a:rPr lang="de-DE" dirty="0" err="1" smtClean="0"/>
              <a:t>secretive</a:t>
            </a:r>
            <a:r>
              <a:rPr lang="de-DE" dirty="0" smtClean="0"/>
              <a:t>.</a:t>
            </a:r>
          </a:p>
          <a:p>
            <a:pPr marL="514350" indent="-514350">
              <a:buFont typeface="+mj-lt"/>
              <a:buAutoNum type="alphaLcPeriod"/>
            </a:pPr>
            <a:r>
              <a:rPr lang="de-DE" dirty="0" smtClean="0"/>
              <a:t>The </a:t>
            </a:r>
            <a:r>
              <a:rPr lang="de-DE" dirty="0" err="1" smtClean="0"/>
              <a:t>old</a:t>
            </a:r>
            <a:r>
              <a:rPr lang="de-DE" dirty="0" smtClean="0"/>
              <a:t> man </a:t>
            </a:r>
            <a:r>
              <a:rPr lang="de-DE" dirty="0" err="1" smtClean="0"/>
              <a:t>comes</a:t>
            </a:r>
            <a:r>
              <a:rPr lang="de-DE" dirty="0" smtClean="0"/>
              <a:t> </a:t>
            </a:r>
            <a:r>
              <a:rPr lang="de-DE" dirty="0" err="1" smtClean="0"/>
              <a:t>across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quite</a:t>
            </a:r>
            <a:r>
              <a:rPr lang="de-DE" dirty="0" smtClean="0"/>
              <a:t> </a:t>
            </a:r>
            <a:r>
              <a:rPr lang="de-DE" dirty="0" err="1" smtClean="0"/>
              <a:t>kind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friendly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2919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706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e-DE" dirty="0" err="1" smtClean="0"/>
              <a:t>Stills</a:t>
            </a:r>
            <a:r>
              <a:rPr lang="de-DE" dirty="0" smtClean="0"/>
              <a:t>: Beschreibe die Charaktere mit den neu gelernten Wörtern.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921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453</Words>
  <Application>Microsoft Office PowerPoint</Application>
  <PresentationFormat>On-screen Show (4:3)</PresentationFormat>
  <Paragraphs>71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Office-Design</vt:lpstr>
      <vt:lpstr>Match up the words and copy them down.</vt:lpstr>
      <vt:lpstr>Wie lange war Deutschland besetzt?</vt:lpstr>
      <vt:lpstr>Wer besetzte Deutschland?</vt:lpstr>
      <vt:lpstr>Was passierte 1949?</vt:lpstr>
      <vt:lpstr>Wie lange war Deutschland in BRD und DDR unterteilt?</vt:lpstr>
      <vt:lpstr>An welchem Tag war die offizielle Deutsche Wiedervereinigung?</vt:lpstr>
      <vt:lpstr>Brainstorm: adjectives and intensifiers</vt:lpstr>
      <vt:lpstr>Was passt zusammen?</vt:lpstr>
      <vt:lpstr>Stills: Beschreibe die Charaktere mit den neu gelernten Wörtern.</vt:lpstr>
      <vt:lpstr>Was wird passieren?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Match up the words and copy them down.</dc:title>
  <dc:creator>Janina Wrobel</dc:creator>
  <cp:lastModifiedBy>Ewa Anna Stepien</cp:lastModifiedBy>
  <cp:revision>6</cp:revision>
  <dcterms:created xsi:type="dcterms:W3CDTF">2014-06-15T14:45:40Z</dcterms:created>
  <dcterms:modified xsi:type="dcterms:W3CDTF">2014-06-16T12:22:02Z</dcterms:modified>
</cp:coreProperties>
</file>