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9" r:id="rId2"/>
    <p:sldId id="260" r:id="rId3"/>
    <p:sldId id="256" r:id="rId4"/>
    <p:sldId id="261" r:id="rId5"/>
    <p:sldId id="257" r:id="rId6"/>
    <p:sldId id="262" r:id="rId7"/>
    <p:sldId id="263" r:id="rId8"/>
    <p:sldId id="264" r:id="rId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A13D-51DC-4203-8147-5B13A04CED4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F46D-0356-43DE-BC95-76AA9AA6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41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6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4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6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6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7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7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4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9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B064-7C19-4B29-B842-E09370FE5FFE}" type="datetimeFigureOut">
              <a:rPr lang="en-GB" smtClean="0"/>
              <a:pPr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marseille&amp;source=images&amp;cd=&amp;cad=rja&amp;uact=8&amp;docid=x8IZnbJ4IdVM8M&amp;tbnid=Y1wiM_8FcD3PVM:&amp;ved=0CAUQjRw&amp;url=http://www.francetourism.com.au/marseille-provence-english-guided-tours&amp;ei=GGcYU6DCBNOShgfg4IGADA&amp;bvm=bv.62577051,d.ZGU&amp;psig=AFQjCNFeF86Bg2eFBoL8W9dVd862ZnZ2Yw&amp;ust=13941944866083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marseille&amp;source=images&amp;cd=&amp;cad=rja&amp;uact=8&amp;docid=x8IZnbJ4IdVM8M&amp;tbnid=Y1wiM_8FcD3PVM:&amp;ved=0CAUQjRw&amp;url=http://www.francetourism.com.au/marseille-provence-english-guided-tours&amp;ei=GGcYU6DCBNOShgfg4IGADA&amp;bvm=bv.62577051,d.ZGU&amp;psig=AFQjCNFeF86Bg2eFBoL8W9dVd862ZnZ2Yw&amp;ust=13941944866083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le+monde&amp;source=images&amp;cd=&amp;cad=rja&amp;uact=8&amp;docid=gmt_3-OezDfTHM&amp;tbnid=FgXAZbzbQOYrXM:&amp;ved=0CAUQjRw&amp;url=http://www.pha-media.com/case-study/berkeley-international-2/&amp;ei=Oy9ZU7HcGqHm7Ab_kYHYDA&amp;bvm=bv.65397613,d.ZGU&amp;psig=AFQjCNEIaFQmp4UzeLqEcNH_OteTE1NgLQ&amp;ust=139844011677153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atin typeface="Comic Sans MS"/>
                <a:cs typeface="Comic Sans MS"/>
              </a:rPr>
              <a:t>m</a:t>
            </a:r>
            <a:r>
              <a:rPr lang="en-US" b="1" u="sng" dirty="0" err="1" smtClean="0">
                <a:latin typeface="Comic Sans MS"/>
                <a:cs typeface="Comic Sans MS"/>
              </a:rPr>
              <a:t>ets</a:t>
            </a:r>
            <a:r>
              <a:rPr lang="en-US" b="1" u="sng" dirty="0" smtClean="0">
                <a:latin typeface="Comic Sans MS"/>
                <a:cs typeface="Comic Sans MS"/>
              </a:rPr>
              <a:t> les mots </a:t>
            </a:r>
            <a:r>
              <a:rPr lang="en-US" b="1" u="sng" dirty="0" err="1" smtClean="0">
                <a:latin typeface="Comic Sans MS"/>
                <a:cs typeface="Comic Sans MS"/>
              </a:rPr>
              <a:t>dans</a:t>
            </a:r>
            <a:r>
              <a:rPr lang="en-US" b="1" u="sng" dirty="0" smtClean="0">
                <a:latin typeface="Comic Sans MS"/>
                <a:cs typeface="Comic Sans MS"/>
              </a:rPr>
              <a:t> le bon </a:t>
            </a:r>
            <a:r>
              <a:rPr lang="en-US" b="1" u="sng" dirty="0" err="1" smtClean="0">
                <a:latin typeface="Comic Sans MS"/>
                <a:cs typeface="Comic Sans MS"/>
              </a:rPr>
              <a:t>ordre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veulent</a:t>
            </a:r>
            <a:r>
              <a:rPr lang="en-US" dirty="0" smtClean="0">
                <a:latin typeface="Comic Sans MS"/>
                <a:cs typeface="Comic Sans MS"/>
              </a:rPr>
              <a:t> – les – Marseille – à – </a:t>
            </a:r>
            <a:r>
              <a:rPr lang="en-US" dirty="0" err="1" smtClean="0">
                <a:latin typeface="Comic Sans MS"/>
                <a:cs typeface="Comic Sans MS"/>
              </a:rPr>
              <a:t>passagers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dirty="0" err="1" smtClean="0">
                <a:latin typeface="Comic Sans MS"/>
                <a:cs typeface="Comic Sans MS"/>
              </a:rPr>
              <a:t>aller</a:t>
            </a:r>
            <a:r>
              <a:rPr lang="en-US" dirty="0" smtClean="0">
                <a:latin typeface="Comic Sans MS"/>
                <a:cs typeface="Comic Sans MS"/>
              </a:rPr>
              <a:t> – le – </a:t>
            </a:r>
            <a:r>
              <a:rPr lang="en-US" dirty="0" err="1" smtClean="0">
                <a:latin typeface="Comic Sans MS"/>
                <a:cs typeface="Comic Sans MS"/>
              </a:rPr>
              <a:t>mais</a:t>
            </a:r>
            <a:r>
              <a:rPr lang="en-US" dirty="0" smtClean="0">
                <a:latin typeface="Comic Sans MS"/>
                <a:cs typeface="Comic Sans MS"/>
              </a:rPr>
              <a:t> – train – </a:t>
            </a:r>
            <a:r>
              <a:rPr lang="en-US" dirty="0" err="1" smtClean="0">
                <a:latin typeface="Comic Sans MS"/>
                <a:cs typeface="Comic Sans MS"/>
              </a:rPr>
              <a:t>est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dirty="0" err="1" smtClean="0">
                <a:latin typeface="Comic Sans MS"/>
                <a:cs typeface="Comic Sans MS"/>
              </a:rPr>
              <a:t>panne</a:t>
            </a:r>
            <a:r>
              <a:rPr lang="en-US" dirty="0" smtClean="0">
                <a:latin typeface="Comic Sans MS"/>
                <a:cs typeface="Comic Sans MS"/>
              </a:rPr>
              <a:t> – en.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jeter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dirty="0" err="1" smtClean="0">
                <a:latin typeface="Comic Sans MS"/>
                <a:cs typeface="Comic Sans MS"/>
              </a:rPr>
              <a:t>une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dirty="0" err="1" smtClean="0">
                <a:latin typeface="Comic Sans MS"/>
                <a:cs typeface="Comic Sans MS"/>
              </a:rPr>
              <a:t>veut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dirty="0" err="1" smtClean="0">
                <a:latin typeface="Comic Sans MS"/>
                <a:cs typeface="Comic Sans MS"/>
              </a:rPr>
              <a:t>passagère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dirty="0" err="1" smtClean="0">
                <a:latin typeface="Comic Sans MS"/>
                <a:cs typeface="Comic Sans MS"/>
              </a:rPr>
              <a:t>banane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dirty="0" err="1" smtClean="0">
                <a:latin typeface="Comic Sans MS"/>
                <a:cs typeface="Comic Sans MS"/>
              </a:rPr>
              <a:t>une</a:t>
            </a:r>
            <a:r>
              <a:rPr lang="en-US" dirty="0" smtClean="0">
                <a:latin typeface="Comic Sans MS"/>
                <a:cs typeface="Comic Sans MS"/>
              </a:rPr>
              <a:t> – de – </a:t>
            </a:r>
            <a:r>
              <a:rPr lang="en-US" dirty="0" err="1" smtClean="0">
                <a:latin typeface="Comic Sans MS"/>
                <a:cs typeface="Comic Sans MS"/>
              </a:rPr>
              <a:t>peau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ne – pas – </a:t>
            </a:r>
            <a:r>
              <a:rPr lang="en-US" dirty="0" err="1" smtClean="0">
                <a:latin typeface="Comic Sans MS"/>
                <a:cs typeface="Comic Sans MS"/>
              </a:rPr>
              <a:t>vérifier</a:t>
            </a:r>
            <a:r>
              <a:rPr lang="en-US" dirty="0" smtClean="0">
                <a:latin typeface="Comic Sans MS"/>
                <a:cs typeface="Comic Sans MS"/>
              </a:rPr>
              <a:t> – le – sacs – les – </a:t>
            </a:r>
            <a:r>
              <a:rPr lang="en-US" dirty="0" err="1" smtClean="0">
                <a:latin typeface="Comic Sans MS"/>
                <a:cs typeface="Comic Sans MS"/>
              </a:rPr>
              <a:t>contrôleur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dirty="0" err="1" smtClean="0">
                <a:latin typeface="Comic Sans MS"/>
                <a:cs typeface="Comic Sans MS"/>
              </a:rPr>
              <a:t>veut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Comic Sans MS"/>
                <a:cs typeface="Comic Sans MS"/>
              </a:rPr>
              <a:t>le bon </a:t>
            </a:r>
            <a:r>
              <a:rPr lang="en-US" b="1" u="sng" dirty="0" err="1" smtClean="0">
                <a:latin typeface="Comic Sans MS"/>
                <a:cs typeface="Comic Sans MS"/>
              </a:rPr>
              <a:t>ordre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Les </a:t>
            </a:r>
            <a:r>
              <a:rPr lang="en-US" dirty="0" err="1" smtClean="0">
                <a:latin typeface="Comic Sans MS"/>
                <a:cs typeface="Comic Sans MS"/>
              </a:rPr>
              <a:t>passagers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veulent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aller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à Marseille </a:t>
            </a:r>
            <a:r>
              <a:rPr lang="en-US" dirty="0" err="1" smtClean="0">
                <a:latin typeface="Comic Sans MS"/>
                <a:cs typeface="Comic Sans MS"/>
              </a:rPr>
              <a:t>mais</a:t>
            </a:r>
            <a:r>
              <a:rPr lang="en-US" dirty="0" smtClean="0">
                <a:latin typeface="Comic Sans MS"/>
                <a:cs typeface="Comic Sans MS"/>
              </a:rPr>
              <a:t> le train </a:t>
            </a:r>
            <a:r>
              <a:rPr lang="en-US" dirty="0" err="1" smtClean="0">
                <a:latin typeface="Comic Sans MS"/>
                <a:cs typeface="Comic Sans MS"/>
              </a:rPr>
              <a:t>est</a:t>
            </a:r>
            <a:r>
              <a:rPr lang="en-US" dirty="0" smtClean="0">
                <a:latin typeface="Comic Sans MS"/>
                <a:cs typeface="Comic Sans MS"/>
              </a:rPr>
              <a:t> en </a:t>
            </a:r>
            <a:r>
              <a:rPr lang="en-US" dirty="0" err="1" smtClean="0">
                <a:latin typeface="Comic Sans MS"/>
                <a:cs typeface="Comic Sans MS"/>
              </a:rPr>
              <a:t>panne</a:t>
            </a:r>
            <a:r>
              <a:rPr lang="en-US" dirty="0" smtClean="0">
                <a:latin typeface="Comic Sans MS"/>
                <a:cs typeface="Comic Sans MS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Une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passagère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veut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jeter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une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peau</a:t>
            </a:r>
            <a:r>
              <a:rPr lang="en-US" dirty="0" smtClean="0">
                <a:latin typeface="Comic Sans MS"/>
                <a:cs typeface="Comic Sans MS"/>
              </a:rPr>
              <a:t> de </a:t>
            </a:r>
            <a:r>
              <a:rPr lang="en-US" dirty="0" err="1" smtClean="0">
                <a:latin typeface="Comic Sans MS"/>
                <a:cs typeface="Comic Sans MS"/>
              </a:rPr>
              <a:t>banane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/>
                <a:cs typeface="Comic Sans MS"/>
              </a:rPr>
              <a:t>Le </a:t>
            </a:r>
            <a:r>
              <a:rPr lang="en-US" dirty="0" err="1">
                <a:latin typeface="Comic Sans MS"/>
                <a:cs typeface="Comic Sans MS"/>
              </a:rPr>
              <a:t>contrôleur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ne </a:t>
            </a:r>
            <a:r>
              <a:rPr lang="en-US" dirty="0" err="1" smtClean="0">
                <a:latin typeface="Comic Sans MS"/>
                <a:cs typeface="Comic Sans MS"/>
              </a:rPr>
              <a:t>veut</a:t>
            </a:r>
            <a:r>
              <a:rPr lang="en-US" dirty="0" smtClean="0">
                <a:latin typeface="Comic Sans MS"/>
                <a:cs typeface="Comic Sans MS"/>
              </a:rPr>
              <a:t> pas </a:t>
            </a:r>
            <a:r>
              <a:rPr lang="en-US" dirty="0" err="1">
                <a:latin typeface="Comic Sans MS"/>
                <a:cs typeface="Comic Sans MS"/>
              </a:rPr>
              <a:t>vérifier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les sacs.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361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Comment </a:t>
            </a:r>
            <a:r>
              <a:rPr lang="en-GB" b="1" u="sng" dirty="0" err="1" smtClean="0">
                <a:latin typeface="Comic Sans MS" panose="030F0702030302020204" pitchFamily="66" charset="0"/>
              </a:rPr>
              <a:t>dit</a:t>
            </a:r>
            <a:r>
              <a:rPr lang="en-GB" b="1" u="sng" dirty="0" smtClean="0">
                <a:latin typeface="Comic Sans MS" panose="030F0702030302020204" pitchFamily="66" charset="0"/>
              </a:rPr>
              <a:t>-on?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He can read his paper in the train.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She cannot go to the toilet.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The woman cannot throw away her banana.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The passengers cannot open the doors.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Can the passengers go to the beach in Marseille?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Can you go to a museum in Marseille?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One can visit </a:t>
            </a:r>
            <a:r>
              <a:rPr lang="en-GB" sz="26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Notre Dame de la </a:t>
            </a:r>
            <a:r>
              <a:rPr lang="en-GB" sz="2600" i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Garde</a:t>
            </a:r>
            <a:r>
              <a:rPr lang="en-GB" sz="26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in Marseille.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In London, one can…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In London, one can…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In London, one cannot…</a:t>
            </a:r>
          </a:p>
        </p:txBody>
      </p:sp>
      <p:pic>
        <p:nvPicPr>
          <p:cNvPr id="4" name="irc_mi" descr="http://www.francetourism.com.au/upload/images/nd%20marseille_13195207694161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5" y="116632"/>
            <a:ext cx="1763688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8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Comment </a:t>
            </a:r>
            <a:r>
              <a:rPr lang="en-GB" b="1" u="sng" dirty="0" err="1" smtClean="0">
                <a:latin typeface="Comic Sans MS" panose="030F0702030302020204" pitchFamily="66" charset="0"/>
              </a:rPr>
              <a:t>dit</a:t>
            </a:r>
            <a:r>
              <a:rPr lang="en-GB" b="1" u="sng" dirty="0" smtClean="0">
                <a:latin typeface="Comic Sans MS" panose="030F0702030302020204" pitchFamily="66" charset="0"/>
              </a:rPr>
              <a:t>-on?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Il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lire son journal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dans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le train.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Elle ne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pas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aller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aux toilettes.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La femme ne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pas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jeter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sa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banane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Les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passagers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ne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peuvent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pas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ouvrir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les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portes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Est-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ce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que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les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passagers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peuvent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aller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600" dirty="0" smtClean="0">
                <a:latin typeface="Comic Sans MS"/>
                <a:cs typeface="Comic Sans MS"/>
              </a:rPr>
              <a:t>à la </a:t>
            </a:r>
            <a:r>
              <a:rPr lang="en-US" sz="2600" dirty="0" err="1" smtClean="0">
                <a:latin typeface="Comic Sans MS"/>
                <a:cs typeface="Comic Sans MS"/>
              </a:rPr>
              <a:t>plage</a:t>
            </a:r>
            <a:r>
              <a:rPr lang="en-US" sz="2600" dirty="0" smtClean="0">
                <a:latin typeface="Comic Sans MS"/>
                <a:cs typeface="Comic Sans MS"/>
              </a:rPr>
              <a:t> à Marseille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Est-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ce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qu’on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aller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600" dirty="0" smtClean="0">
                <a:latin typeface="Comic Sans MS"/>
                <a:cs typeface="Comic Sans MS"/>
              </a:rPr>
              <a:t>à un </a:t>
            </a:r>
            <a:r>
              <a:rPr lang="en-US" sz="2600" dirty="0" err="1" smtClean="0">
                <a:latin typeface="Comic Sans MS"/>
                <a:cs typeface="Comic Sans MS"/>
              </a:rPr>
              <a:t>musée</a:t>
            </a:r>
            <a:r>
              <a:rPr lang="en-US" sz="2600" dirty="0" smtClean="0">
                <a:latin typeface="Comic Sans MS"/>
                <a:cs typeface="Comic Sans MS"/>
              </a:rPr>
              <a:t> à Marseille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On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visiter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Notre Dame de la </a:t>
            </a:r>
            <a:r>
              <a:rPr lang="en-GB" sz="2600" i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Garde</a:t>
            </a:r>
            <a:r>
              <a:rPr lang="en-GB" sz="26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600" dirty="0">
                <a:latin typeface="Comic Sans MS"/>
                <a:cs typeface="Comic Sans MS"/>
              </a:rPr>
              <a:t>à 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Marseille.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Comic Sans MS"/>
                <a:cs typeface="Comic Sans MS"/>
              </a:rPr>
              <a:t>À </a:t>
            </a:r>
            <a:r>
              <a:rPr lang="en-US" sz="2600" dirty="0" err="1" smtClean="0">
                <a:latin typeface="Comic Sans MS"/>
                <a:cs typeface="Comic Sans MS"/>
              </a:rPr>
              <a:t>Londres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, on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peut</a:t>
            </a:r>
            <a:r>
              <a:rPr lang="en-GB" sz="2600" dirty="0">
                <a:latin typeface="Comic Sans MS"/>
                <a:cs typeface="Comic Sans MS"/>
              </a:rPr>
              <a:t> </a:t>
            </a:r>
            <a:r>
              <a:rPr lang="en-GB" sz="2600" dirty="0" smtClean="0">
                <a:latin typeface="Comic Sans MS"/>
                <a:cs typeface="Comic Sans MS"/>
              </a:rPr>
              <a:t>…</a:t>
            </a:r>
            <a:endParaRPr lang="en-GB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omic Sans MS"/>
                <a:cs typeface="Comic Sans MS"/>
              </a:rPr>
              <a:t>À</a:t>
            </a:r>
            <a:r>
              <a:rPr lang="en-US" sz="2600" dirty="0" smtClean="0">
                <a:latin typeface="Comic Sans MS"/>
                <a:cs typeface="Comic Sans MS"/>
              </a:rPr>
              <a:t> </a:t>
            </a:r>
            <a:r>
              <a:rPr lang="en-US" sz="2600" dirty="0" err="1" smtClean="0">
                <a:latin typeface="Comic Sans MS"/>
                <a:cs typeface="Comic Sans MS"/>
              </a:rPr>
              <a:t>Londres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, on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Comic Sans MS"/>
                <a:cs typeface="Comic Sans MS"/>
              </a:rPr>
              <a:t>À </a:t>
            </a:r>
            <a:r>
              <a:rPr lang="en-US" sz="2600" dirty="0" err="1" smtClean="0">
                <a:latin typeface="Comic Sans MS"/>
                <a:cs typeface="Comic Sans MS"/>
              </a:rPr>
              <a:t>Londres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, on ne </a:t>
            </a:r>
            <a:r>
              <a:rPr lang="en-GB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peut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pas …</a:t>
            </a:r>
          </a:p>
        </p:txBody>
      </p:sp>
      <p:pic>
        <p:nvPicPr>
          <p:cNvPr id="5" name="irc_mi" descr="http://www.francetourism.com.au/upload/images/nd%20marseille_13195207694161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5" y="116632"/>
            <a:ext cx="1763688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4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8577" r="2076" b="6762"/>
          <a:stretch/>
        </p:blipFill>
        <p:spPr bwMode="auto">
          <a:xfrm>
            <a:off x="4621591" y="775893"/>
            <a:ext cx="3251200" cy="22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9368" r="3183" b="10484"/>
          <a:stretch/>
        </p:blipFill>
        <p:spPr bwMode="auto">
          <a:xfrm>
            <a:off x="611560" y="764704"/>
            <a:ext cx="3211879" cy="23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4729" r="3686" b="9437"/>
          <a:stretch/>
        </p:blipFill>
        <p:spPr bwMode="auto">
          <a:xfrm>
            <a:off x="2678543" y="3573016"/>
            <a:ext cx="3297383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Un test de </a:t>
            </a:r>
            <a:r>
              <a:rPr lang="en-GB" b="1" u="sng" dirty="0" err="1" smtClean="0">
                <a:latin typeface="Comic Sans MS" panose="030F0702030302020204" pitchFamily="66" charset="0"/>
              </a:rPr>
              <a:t>grammaire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 want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 can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hey can (m)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h</a:t>
            </a:r>
            <a:r>
              <a:rPr lang="en-GB" dirty="0" smtClean="0">
                <a:latin typeface="Comic Sans MS" panose="030F0702030302020204" pitchFamily="66" charset="0"/>
              </a:rPr>
              <a:t>e wants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e want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 can (</a:t>
            </a:r>
            <a:r>
              <a:rPr lang="en-GB" dirty="0" err="1" smtClean="0">
                <a:latin typeface="Comic Sans MS" panose="030F0702030302020204" pitchFamily="66" charset="0"/>
              </a:rPr>
              <a:t>pl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he can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 want (s)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hey want (f)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 want (p)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I want to go.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He wants to eat.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They can not open the doors. (f)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One can visit the museum.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The children want to play football.</a:t>
            </a:r>
          </a:p>
        </p:txBody>
      </p:sp>
    </p:spTree>
    <p:extLst>
      <p:ext uri="{BB962C8B-B14F-4D97-AF65-F5344CB8AC3E}">
        <p14:creationId xmlns:p14="http://schemas.microsoft.com/office/powerpoint/2010/main" val="12249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Un test de </a:t>
            </a:r>
            <a:r>
              <a:rPr lang="en-GB" b="1" u="sng" dirty="0" err="1" smtClean="0">
                <a:latin typeface="Comic Sans MS" panose="030F0702030302020204" pitchFamily="66" charset="0"/>
              </a:rPr>
              <a:t>grammaire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j</a:t>
            </a:r>
            <a:r>
              <a:rPr lang="en-GB" dirty="0" smtClean="0">
                <a:latin typeface="Comic Sans MS" panose="030F0702030302020204" pitchFamily="66" charset="0"/>
              </a:rPr>
              <a:t>e </a:t>
            </a:r>
            <a:r>
              <a:rPr lang="en-GB" dirty="0" err="1" smtClean="0">
                <a:latin typeface="Comic Sans MS" panose="030F0702030302020204" pitchFamily="66" charset="0"/>
              </a:rPr>
              <a:t>veux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j</a:t>
            </a:r>
            <a:r>
              <a:rPr lang="en-GB" dirty="0" smtClean="0">
                <a:latin typeface="Comic Sans MS" panose="030F0702030302020204" pitchFamily="66" charset="0"/>
              </a:rPr>
              <a:t>e </a:t>
            </a:r>
            <a:r>
              <a:rPr lang="en-GB" dirty="0" err="1" smtClean="0">
                <a:latin typeface="Comic Sans MS" panose="030F0702030302020204" pitchFamily="66" charset="0"/>
              </a:rPr>
              <a:t>peux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 err="1" smtClean="0">
                <a:latin typeface="Comic Sans MS" panose="030F0702030302020204" pitchFamily="66" charset="0"/>
              </a:rPr>
              <a:t>ls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peuvent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 err="1" smtClean="0">
                <a:latin typeface="Comic Sans MS" panose="030F0702030302020204" pitchFamily="66" charset="0"/>
              </a:rPr>
              <a:t>l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veut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</a:t>
            </a:r>
            <a:r>
              <a:rPr lang="en-GB" dirty="0" smtClean="0">
                <a:latin typeface="Comic Sans MS" panose="030F0702030302020204" pitchFamily="66" charset="0"/>
              </a:rPr>
              <a:t>ous </a:t>
            </a:r>
            <a:r>
              <a:rPr lang="en-GB" dirty="0" err="1" smtClean="0">
                <a:latin typeface="Comic Sans MS" panose="030F0702030302020204" pitchFamily="66" charset="0"/>
              </a:rPr>
              <a:t>voulons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v</a:t>
            </a:r>
            <a:r>
              <a:rPr lang="en-GB" dirty="0" err="1" smtClean="0">
                <a:latin typeface="Comic Sans MS" panose="030F0702030302020204" pitchFamily="66" charset="0"/>
              </a:rPr>
              <a:t>ous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pouvez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e</a:t>
            </a:r>
            <a:r>
              <a:rPr lang="en-GB" dirty="0" err="1" smtClean="0">
                <a:latin typeface="Comic Sans MS" panose="030F0702030302020204" pitchFamily="66" charset="0"/>
              </a:rPr>
              <a:t>lle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peut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t</a:t>
            </a:r>
            <a:r>
              <a:rPr lang="en-GB" dirty="0" err="1" smtClean="0">
                <a:latin typeface="Comic Sans MS" panose="030F0702030302020204" pitchFamily="66" charset="0"/>
              </a:rPr>
              <a:t>u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veux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e</a:t>
            </a:r>
            <a:r>
              <a:rPr lang="en-GB" dirty="0" err="1" smtClean="0">
                <a:latin typeface="Comic Sans MS" panose="030F0702030302020204" pitchFamily="66" charset="0"/>
              </a:rPr>
              <a:t>lles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veulent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v</a:t>
            </a:r>
            <a:r>
              <a:rPr lang="en-GB" dirty="0" err="1" smtClean="0">
                <a:latin typeface="Comic Sans MS" panose="030F0702030302020204" pitchFamily="66" charset="0"/>
              </a:rPr>
              <a:t>ous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voulez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Je </a:t>
            </a:r>
            <a:r>
              <a:rPr lang="en-GB" dirty="0" err="1" smtClean="0">
                <a:latin typeface="Comic Sans MS" panose="030F0702030302020204" pitchFamily="66" charset="0"/>
              </a:rPr>
              <a:t>veux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aller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Il </a:t>
            </a:r>
            <a:r>
              <a:rPr lang="en-GB" dirty="0" err="1" smtClean="0">
                <a:latin typeface="Comic Sans MS" panose="030F0702030302020204" pitchFamily="66" charset="0"/>
              </a:rPr>
              <a:t>veut</a:t>
            </a:r>
            <a:r>
              <a:rPr lang="en-GB" dirty="0" smtClean="0">
                <a:latin typeface="Comic Sans MS" panose="030F0702030302020204" pitchFamily="66" charset="0"/>
              </a:rPr>
              <a:t> manger.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err="1" smtClean="0">
                <a:latin typeface="Comic Sans MS" panose="030F0702030302020204" pitchFamily="66" charset="0"/>
              </a:rPr>
              <a:t>Elles</a:t>
            </a:r>
            <a:r>
              <a:rPr lang="en-GB" dirty="0" smtClean="0">
                <a:latin typeface="Comic Sans MS" panose="030F0702030302020204" pitchFamily="66" charset="0"/>
              </a:rPr>
              <a:t> ne </a:t>
            </a:r>
            <a:r>
              <a:rPr lang="en-GB" dirty="0" err="1" smtClean="0">
                <a:latin typeface="Comic Sans MS" panose="030F0702030302020204" pitchFamily="66" charset="0"/>
              </a:rPr>
              <a:t>peuvent</a:t>
            </a:r>
            <a:r>
              <a:rPr lang="en-GB" dirty="0" smtClean="0">
                <a:latin typeface="Comic Sans MS" panose="030F0702030302020204" pitchFamily="66" charset="0"/>
              </a:rPr>
              <a:t> pas </a:t>
            </a:r>
            <a:r>
              <a:rPr lang="en-GB" dirty="0" err="1" smtClean="0">
                <a:latin typeface="Comic Sans MS" panose="030F0702030302020204" pitchFamily="66" charset="0"/>
              </a:rPr>
              <a:t>ouvrir</a:t>
            </a:r>
            <a:r>
              <a:rPr lang="en-GB" dirty="0" smtClean="0">
                <a:latin typeface="Comic Sans MS" panose="030F0702030302020204" pitchFamily="66" charset="0"/>
              </a:rPr>
              <a:t> les </a:t>
            </a:r>
            <a:r>
              <a:rPr lang="en-GB" dirty="0" err="1" smtClean="0">
                <a:latin typeface="Comic Sans MS" panose="030F0702030302020204" pitchFamily="66" charset="0"/>
              </a:rPr>
              <a:t>portes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On </a:t>
            </a:r>
            <a:r>
              <a:rPr lang="en-GB" dirty="0" err="1" smtClean="0">
                <a:latin typeface="Comic Sans MS" panose="030F0702030302020204" pitchFamily="66" charset="0"/>
              </a:rPr>
              <a:t>peut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visiter</a:t>
            </a:r>
            <a:r>
              <a:rPr lang="en-GB" dirty="0" smtClean="0">
                <a:latin typeface="Comic Sans MS" panose="030F0702030302020204" pitchFamily="66" charset="0"/>
              </a:rPr>
              <a:t> le </a:t>
            </a:r>
            <a:r>
              <a:rPr lang="en-GB" dirty="0" err="1" smtClean="0">
                <a:latin typeface="Comic Sans MS" panose="030F0702030302020204" pitchFamily="66" charset="0"/>
              </a:rPr>
              <a:t>musée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Les </a:t>
            </a:r>
            <a:r>
              <a:rPr lang="en-GB" dirty="0" err="1" smtClean="0">
                <a:latin typeface="Comic Sans MS" panose="030F0702030302020204" pitchFamily="66" charset="0"/>
              </a:rPr>
              <a:t>enfants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veulent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jouer</a:t>
            </a:r>
            <a:r>
              <a:rPr lang="en-GB" dirty="0" smtClean="0">
                <a:latin typeface="Comic Sans MS" panose="030F0702030302020204" pitchFamily="66" charset="0"/>
              </a:rPr>
              <a:t> au football.</a:t>
            </a:r>
          </a:p>
        </p:txBody>
      </p:sp>
    </p:spTree>
    <p:extLst>
      <p:ext uri="{BB962C8B-B14F-4D97-AF65-F5344CB8AC3E}">
        <p14:creationId xmlns:p14="http://schemas.microsoft.com/office/powerpoint/2010/main" val="30900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372" y="879097"/>
            <a:ext cx="7772400" cy="4320480"/>
          </a:xfrm>
        </p:spPr>
        <p:txBody>
          <a:bodyPr>
            <a:noAutofit/>
          </a:bodyPr>
          <a:lstStyle/>
          <a:p>
            <a:pPr algn="just"/>
            <a:r>
              <a:rPr lang="fr-FR" sz="2800" dirty="0" smtClean="0"/>
              <a:t>Les passagers ont pris un train. Ils ont voyagé de Lyon à Marseille. Soudain, une femme a parlé sur le haut-parleur et après les passagers ont attendu en pleine voie pendant une heure! Un passager a lu rapidement son journal, un autre a acheté un café et une passagère a fini sa banane et elle a jeté la peau par la fenêtre. Aujourd'hui, un homme a dit, ‘</a:t>
            </a:r>
            <a:r>
              <a:rPr lang="fr-FR" sz="2800" i="1" dirty="0" smtClean="0"/>
              <a:t>j’ai paniqué parce que j’ai eu peur de manquer ma correspondance</a:t>
            </a:r>
            <a:r>
              <a:rPr lang="fr-FR" sz="2800" dirty="0" smtClean="0"/>
              <a:t>’. Les passagers ont chanté et après le train a démarré… Enfin !</a:t>
            </a:r>
            <a:endParaRPr lang="fr-FR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t="27443" r="11018" b="27235"/>
          <a:stretch/>
        </p:blipFill>
        <p:spPr bwMode="auto">
          <a:xfrm>
            <a:off x="3355440" y="5185437"/>
            <a:ext cx="2376264" cy="1525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t0.gstatic.com/images?q=tbn:ANd9GcQ-_0M0DiKWfsoEYRs6-eV6QoNYceO2ay5HztmaUc6Lz-_ORrU7:www.pha-media.com/wp-content/uploads/2013/10/Le-Monde-newspaper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54354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661248"/>
            <a:ext cx="288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démarrer = to </a:t>
            </a:r>
            <a:r>
              <a:rPr lang="fr-FR" dirty="0" err="1" smtClean="0"/>
              <a:t>start</a:t>
            </a:r>
            <a:r>
              <a:rPr lang="fr-FR" dirty="0" smtClean="0"/>
              <a:t> (</a:t>
            </a:r>
            <a:r>
              <a:rPr lang="fr-FR" dirty="0" err="1" smtClean="0"/>
              <a:t>engine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28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503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mets les mots dans le bon ordre</vt:lpstr>
      <vt:lpstr>le bon ordre</vt:lpstr>
      <vt:lpstr>Comment dit-on?</vt:lpstr>
      <vt:lpstr>Comment dit-on?</vt:lpstr>
      <vt:lpstr>PowerPoint Presentation</vt:lpstr>
      <vt:lpstr>Un test de grammaire</vt:lpstr>
      <vt:lpstr>Un test de grammaire</vt:lpstr>
      <vt:lpstr>Les passagers ont pris un train. Ils ont voyagé de Lyon à Marseille. Soudain, une femme a parlé sur le haut-parleur et après les passagers ont attendu en pleine voie pendant une heure! Un passager a lu rapidement son journal, un autre a acheté un café et une passagère a fini sa banane et elle a jeté la peau par la fenêtre. Aujourd'hui, un homme a dit, ‘j’ai paniqué parce que j’ai eu peur de manquer ma correspondance’. Les passagers ont chanté et après le train a démarré… Enfin !</vt:lpstr>
    </vt:vector>
  </TitlesOfParts>
  <Company>The Henrietta Barnett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louca</dc:creator>
  <cp:lastModifiedBy>Ms L. Quinn</cp:lastModifiedBy>
  <cp:revision>17</cp:revision>
  <cp:lastPrinted>2014-11-10T19:37:35Z</cp:lastPrinted>
  <dcterms:created xsi:type="dcterms:W3CDTF">2014-04-29T15:35:04Z</dcterms:created>
  <dcterms:modified xsi:type="dcterms:W3CDTF">2014-11-10T19:38:11Z</dcterms:modified>
</cp:coreProperties>
</file>